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3" r:id="rId2"/>
    <p:sldId id="289" r:id="rId3"/>
    <p:sldId id="299" r:id="rId4"/>
    <p:sldId id="304" r:id="rId5"/>
    <p:sldId id="293" r:id="rId6"/>
    <p:sldId id="30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6600"/>
    <a:srgbClr val="006600"/>
    <a:srgbClr val="FFCC66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228" y="4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431F34D1-03C0-4ABA-B554-1315599E2B0E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F753F51-F66A-4085-8ED0-B76764E6EC54}"/>
              </a:ext>
            </a:extLst>
          </p:cNvPr>
          <p:cNvSpPr txBox="1"/>
          <p:nvPr/>
        </p:nvSpPr>
        <p:spPr>
          <a:xfrm>
            <a:off x="1155700" y="1041009"/>
            <a:ext cx="7594600" cy="468109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飲みすぎ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  <a:p>
            <a:r>
              <a:rPr lang="ja-JP" altLang="en-US" sz="8800" dirty="0">
                <a:effectLst/>
              </a:rPr>
              <a:t>注意！</a:t>
            </a:r>
            <a:endParaRPr lang="en-US" altLang="ja-JP" sz="8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9642250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431F34D1-03C0-4ABA-B554-1315599E2B0E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9DE26562-942C-436B-9DDE-84CE38F6DB30}"/>
              </a:ext>
            </a:extLst>
          </p:cNvPr>
          <p:cNvSpPr txBox="1"/>
          <p:nvPr/>
        </p:nvSpPr>
        <p:spPr>
          <a:xfrm>
            <a:off x="977900" y="5092700"/>
            <a:ext cx="7950200" cy="87742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飲みすぎ食べ過ぎ注意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F753F51-F66A-4085-8ED0-B76764E6EC54}"/>
              </a:ext>
            </a:extLst>
          </p:cNvPr>
          <p:cNvSpPr txBox="1"/>
          <p:nvPr/>
        </p:nvSpPr>
        <p:spPr>
          <a:xfrm>
            <a:off x="1155700" y="799105"/>
            <a:ext cx="7594600" cy="395570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effectLst/>
              </a:rPr>
              <a:t>吐いた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後始末は</a:t>
            </a:r>
            <a:endParaRPr lang="en-US" altLang="ja-JP" sz="8800" dirty="0">
              <a:effectLst/>
            </a:endParaRPr>
          </a:p>
          <a:p>
            <a:r>
              <a:rPr lang="ja-JP" altLang="en-US" sz="8800" dirty="0">
                <a:effectLst/>
              </a:rPr>
              <a:t>自分で</a:t>
            </a:r>
            <a:endParaRPr lang="en-US" altLang="ja-JP" sz="88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4091586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7572CC2-4E6E-498F-BC50-CC036223354A}"/>
              </a:ext>
            </a:extLst>
          </p:cNvPr>
          <p:cNvSpPr/>
          <p:nvPr/>
        </p:nvSpPr>
        <p:spPr>
          <a:xfrm>
            <a:off x="88053" y="106680"/>
            <a:ext cx="3264747" cy="66446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35FE21D3-46AD-42F3-9958-EFF86707C146}"/>
              </a:ext>
            </a:extLst>
          </p:cNvPr>
          <p:cNvSpPr txBox="1"/>
          <p:nvPr/>
        </p:nvSpPr>
        <p:spPr>
          <a:xfrm>
            <a:off x="3584902" y="4284095"/>
            <a:ext cx="5959148" cy="220367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体調管理を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忘れずに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102" name="グループ化 101">
            <a:extLst>
              <a:ext uri="{FF2B5EF4-FFF2-40B4-BE49-F238E27FC236}">
                <a16:creationId xmlns:a16="http://schemas.microsoft.com/office/drawing/2014/main" id="{BE649D73-946A-4B2D-8319-E808A9BACF6E}"/>
              </a:ext>
            </a:extLst>
          </p:cNvPr>
          <p:cNvGrpSpPr/>
          <p:nvPr/>
        </p:nvGrpSpPr>
        <p:grpSpPr>
          <a:xfrm>
            <a:off x="281913" y="1990487"/>
            <a:ext cx="2877026" cy="2877026"/>
            <a:chOff x="-4689096" y="4043215"/>
            <a:chExt cx="2735056" cy="2735056"/>
          </a:xfrm>
        </p:grpSpPr>
        <p:sp>
          <p:nvSpPr>
            <p:cNvPr id="103" name="四角形: 角を丸くする 102">
              <a:extLst>
                <a:ext uri="{FF2B5EF4-FFF2-40B4-BE49-F238E27FC236}">
                  <a16:creationId xmlns:a16="http://schemas.microsoft.com/office/drawing/2014/main" id="{6C2F4ED7-09E8-4CBF-BE54-3DED63CCE235}"/>
                </a:ext>
              </a:extLst>
            </p:cNvPr>
            <p:cNvSpPr/>
            <p:nvPr/>
          </p:nvSpPr>
          <p:spPr bwMode="auto">
            <a:xfrm>
              <a:off x="-4689096" y="4043215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4" name="四角形: 角を丸くする 103">
              <a:extLst>
                <a:ext uri="{FF2B5EF4-FFF2-40B4-BE49-F238E27FC236}">
                  <a16:creationId xmlns:a16="http://schemas.microsoft.com/office/drawing/2014/main" id="{33E185FE-9F68-4901-99A2-588CADCA53DA}"/>
                </a:ext>
              </a:extLst>
            </p:cNvPr>
            <p:cNvSpPr/>
            <p:nvPr/>
          </p:nvSpPr>
          <p:spPr bwMode="auto">
            <a:xfrm>
              <a:off x="-4501517" y="4230794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5" name="フリーフォーム: 図形 104">
              <a:extLst>
                <a:ext uri="{FF2B5EF4-FFF2-40B4-BE49-F238E27FC236}">
                  <a16:creationId xmlns:a16="http://schemas.microsoft.com/office/drawing/2014/main" id="{98C8BCBA-1D2D-4611-B41B-B7A98255FB3F}"/>
                </a:ext>
              </a:extLst>
            </p:cNvPr>
            <p:cNvSpPr/>
            <p:nvPr/>
          </p:nvSpPr>
          <p:spPr bwMode="auto">
            <a:xfrm>
              <a:off x="-4610134" y="4122177"/>
              <a:ext cx="2577132" cy="2577132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80F725C8-43EC-46FA-A3C1-23C62701A8E5}"/>
                </a:ext>
              </a:extLst>
            </p:cNvPr>
            <p:cNvGrpSpPr/>
            <p:nvPr/>
          </p:nvGrpSpPr>
          <p:grpSpPr>
            <a:xfrm>
              <a:off x="-4315545" y="4390799"/>
              <a:ext cx="1954247" cy="2113101"/>
              <a:chOff x="7482585" y="3904609"/>
              <a:chExt cx="2156735" cy="2332048"/>
            </a:xfrm>
          </p:grpSpPr>
          <p:sp>
            <p:nvSpPr>
              <p:cNvPr id="108" name="台形 107">
                <a:extLst>
                  <a:ext uri="{FF2B5EF4-FFF2-40B4-BE49-F238E27FC236}">
                    <a16:creationId xmlns:a16="http://schemas.microsoft.com/office/drawing/2014/main" id="{6F080EA0-414D-42E6-94A6-364E7A852B30}"/>
                  </a:ext>
                </a:extLst>
              </p:cNvPr>
              <p:cNvSpPr/>
              <p:nvPr/>
            </p:nvSpPr>
            <p:spPr bwMode="auto">
              <a:xfrm rot="19800000">
                <a:off x="8379295" y="5118172"/>
                <a:ext cx="371360" cy="418978"/>
              </a:xfrm>
              <a:prstGeom prst="trapezoid">
                <a:avLst>
                  <a:gd name="adj" fmla="val 16456"/>
                </a:avLst>
              </a:pr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0054A1D6-B1C7-4C29-A317-0A83214BCB83}"/>
                  </a:ext>
                </a:extLst>
              </p:cNvPr>
              <p:cNvSpPr/>
              <p:nvPr/>
            </p:nvSpPr>
            <p:spPr bwMode="auto">
              <a:xfrm>
                <a:off x="8331657" y="5294499"/>
                <a:ext cx="1307663" cy="925922"/>
              </a:xfrm>
              <a:custGeom>
                <a:avLst/>
                <a:gdLst>
                  <a:gd name="connsiteX0" fmla="*/ 598390 w 1307663"/>
                  <a:gd name="connsiteY0" fmla="*/ 857 h 925922"/>
                  <a:gd name="connsiteX1" fmla="*/ 872452 w 1307663"/>
                  <a:gd name="connsiteY1" fmla="*/ 172114 h 925922"/>
                  <a:gd name="connsiteX2" fmla="*/ 1307663 w 1307663"/>
                  <a:gd name="connsiteY2" fmla="*/ 925922 h 925922"/>
                  <a:gd name="connsiteX3" fmla="*/ 205939 w 1307663"/>
                  <a:gd name="connsiteY3" fmla="*/ 925922 h 925922"/>
                  <a:gd name="connsiteX4" fmla="*/ 46159 w 1307663"/>
                  <a:gd name="connsiteY4" fmla="*/ 649174 h 925922"/>
                  <a:gd name="connsiteX5" fmla="*/ 172113 w 1307663"/>
                  <a:gd name="connsiteY5" fmla="*/ 179107 h 925922"/>
                  <a:gd name="connsiteX6" fmla="*/ 402384 w 1307663"/>
                  <a:gd name="connsiteY6" fmla="*/ 46160 h 925922"/>
                  <a:gd name="connsiteX7" fmla="*/ 598390 w 1307663"/>
                  <a:gd name="connsiteY7" fmla="*/ 857 h 92592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1307663" h="925922">
                    <a:moveTo>
                      <a:pt x="598390" y="857"/>
                    </a:moveTo>
                    <a:cubicBezTo>
                      <a:pt x="708580" y="8645"/>
                      <a:pt x="813062" y="69247"/>
                      <a:pt x="872452" y="172114"/>
                    </a:cubicBezTo>
                    <a:lnTo>
                      <a:pt x="1307663" y="925922"/>
                    </a:lnTo>
                    <a:lnTo>
                      <a:pt x="205939" y="925922"/>
                    </a:lnTo>
                    <a:lnTo>
                      <a:pt x="46159" y="649174"/>
                    </a:lnTo>
                    <a:cubicBezTo>
                      <a:pt x="-48865" y="484587"/>
                      <a:pt x="7527" y="274131"/>
                      <a:pt x="172113" y="179107"/>
                    </a:cubicBezTo>
                    <a:lnTo>
                      <a:pt x="402384" y="46160"/>
                    </a:lnTo>
                    <a:cubicBezTo>
                      <a:pt x="464104" y="10526"/>
                      <a:pt x="532275" y="-3816"/>
                      <a:pt x="598390" y="857"/>
                    </a:cubicBezTo>
                    <a:close/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0" name="台形 288">
                <a:extLst>
                  <a:ext uri="{FF2B5EF4-FFF2-40B4-BE49-F238E27FC236}">
                    <a16:creationId xmlns:a16="http://schemas.microsoft.com/office/drawing/2014/main" id="{446D6AA8-AC01-4D78-9546-F4E53A4D43D9}"/>
                  </a:ext>
                </a:extLst>
              </p:cNvPr>
              <p:cNvSpPr/>
              <p:nvPr/>
            </p:nvSpPr>
            <p:spPr bwMode="auto">
              <a:xfrm>
                <a:off x="8564975" y="5583165"/>
                <a:ext cx="438811" cy="653492"/>
              </a:xfrm>
              <a:custGeom>
                <a:avLst/>
                <a:gdLst>
                  <a:gd name="connsiteX0" fmla="*/ 0 w 438811"/>
                  <a:gd name="connsiteY0" fmla="*/ 653492 h 653492"/>
                  <a:gd name="connsiteX1" fmla="*/ 52556 w 438811"/>
                  <a:gd name="connsiteY1" fmla="*/ 0 h 653492"/>
                  <a:gd name="connsiteX2" fmla="*/ 386255 w 438811"/>
                  <a:gd name="connsiteY2" fmla="*/ 0 h 653492"/>
                  <a:gd name="connsiteX3" fmla="*/ 438811 w 438811"/>
                  <a:gd name="connsiteY3" fmla="*/ 653492 h 653492"/>
                  <a:gd name="connsiteX4" fmla="*/ 0 w 438811"/>
                  <a:gd name="connsiteY4" fmla="*/ 653492 h 653492"/>
                  <a:gd name="connsiteX0" fmla="*/ 0 w 438811"/>
                  <a:gd name="connsiteY0" fmla="*/ 784589 h 784589"/>
                  <a:gd name="connsiteX1" fmla="*/ 52556 w 438811"/>
                  <a:gd name="connsiteY1" fmla="*/ 131097 h 784589"/>
                  <a:gd name="connsiteX2" fmla="*/ 217863 w 438811"/>
                  <a:gd name="connsiteY2" fmla="*/ 0 h 784589"/>
                  <a:gd name="connsiteX3" fmla="*/ 386255 w 438811"/>
                  <a:gd name="connsiteY3" fmla="*/ 131097 h 784589"/>
                  <a:gd name="connsiteX4" fmla="*/ 438811 w 438811"/>
                  <a:gd name="connsiteY4" fmla="*/ 784589 h 784589"/>
                  <a:gd name="connsiteX5" fmla="*/ 0 w 438811"/>
                  <a:gd name="connsiteY5" fmla="*/ 784589 h 784589"/>
                  <a:gd name="connsiteX0" fmla="*/ 217863 w 438811"/>
                  <a:gd name="connsiteY0" fmla="*/ 0 h 784589"/>
                  <a:gd name="connsiteX1" fmla="*/ 386255 w 438811"/>
                  <a:gd name="connsiteY1" fmla="*/ 131097 h 784589"/>
                  <a:gd name="connsiteX2" fmla="*/ 438811 w 438811"/>
                  <a:gd name="connsiteY2" fmla="*/ 784589 h 784589"/>
                  <a:gd name="connsiteX3" fmla="*/ 0 w 438811"/>
                  <a:gd name="connsiteY3" fmla="*/ 784589 h 784589"/>
                  <a:gd name="connsiteX4" fmla="*/ 52556 w 438811"/>
                  <a:gd name="connsiteY4" fmla="*/ 131097 h 784589"/>
                  <a:gd name="connsiteX5" fmla="*/ 309303 w 438811"/>
                  <a:gd name="connsiteY5" fmla="*/ 91440 h 784589"/>
                  <a:gd name="connsiteX0" fmla="*/ 386255 w 438811"/>
                  <a:gd name="connsiteY0" fmla="*/ 71687 h 725179"/>
                  <a:gd name="connsiteX1" fmla="*/ 438811 w 438811"/>
                  <a:gd name="connsiteY1" fmla="*/ 725179 h 725179"/>
                  <a:gd name="connsiteX2" fmla="*/ 0 w 438811"/>
                  <a:gd name="connsiteY2" fmla="*/ 725179 h 725179"/>
                  <a:gd name="connsiteX3" fmla="*/ 52556 w 438811"/>
                  <a:gd name="connsiteY3" fmla="*/ 71687 h 725179"/>
                  <a:gd name="connsiteX4" fmla="*/ 309303 w 438811"/>
                  <a:gd name="connsiteY4" fmla="*/ 32030 h 725179"/>
                  <a:gd name="connsiteX0" fmla="*/ 386255 w 438811"/>
                  <a:gd name="connsiteY0" fmla="*/ 0 h 653492"/>
                  <a:gd name="connsiteX1" fmla="*/ 438811 w 438811"/>
                  <a:gd name="connsiteY1" fmla="*/ 653492 h 653492"/>
                  <a:gd name="connsiteX2" fmla="*/ 0 w 438811"/>
                  <a:gd name="connsiteY2" fmla="*/ 653492 h 653492"/>
                  <a:gd name="connsiteX3" fmla="*/ 52556 w 438811"/>
                  <a:gd name="connsiteY3" fmla="*/ 0 h 6534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38811" h="653492">
                    <a:moveTo>
                      <a:pt x="386255" y="0"/>
                    </a:moveTo>
                    <a:lnTo>
                      <a:pt x="438811" y="653492"/>
                    </a:lnTo>
                    <a:lnTo>
                      <a:pt x="0" y="653492"/>
                    </a:lnTo>
                    <a:lnTo>
                      <a:pt x="52556" y="0"/>
                    </a:lnTo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1" name="月 110">
                <a:extLst>
                  <a:ext uri="{FF2B5EF4-FFF2-40B4-BE49-F238E27FC236}">
                    <a16:creationId xmlns:a16="http://schemas.microsoft.com/office/drawing/2014/main" id="{FCDB2F31-12B4-4798-9CC2-E3CC4C9B03E9}"/>
                  </a:ext>
                </a:extLst>
              </p:cNvPr>
              <p:cNvSpPr/>
              <p:nvPr/>
            </p:nvSpPr>
            <p:spPr bwMode="auto">
              <a:xfrm rot="17713860">
                <a:off x="8747544" y="4502664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2" name="月 111">
                <a:extLst>
                  <a:ext uri="{FF2B5EF4-FFF2-40B4-BE49-F238E27FC236}">
                    <a16:creationId xmlns:a16="http://schemas.microsoft.com/office/drawing/2014/main" id="{9F12FD56-04D1-40C9-860D-4E31A7D8A472}"/>
                  </a:ext>
                </a:extLst>
              </p:cNvPr>
              <p:cNvSpPr/>
              <p:nvPr/>
            </p:nvSpPr>
            <p:spPr bwMode="auto">
              <a:xfrm rot="17713860">
                <a:off x="8738769" y="4370477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" name="フリーフォーム: 図形 112">
                <a:extLst>
                  <a:ext uri="{FF2B5EF4-FFF2-40B4-BE49-F238E27FC236}">
                    <a16:creationId xmlns:a16="http://schemas.microsoft.com/office/drawing/2014/main" id="{EDDE4AD4-BF94-4261-8D9F-EBC598F00B9E}"/>
                  </a:ext>
                </a:extLst>
              </p:cNvPr>
              <p:cNvSpPr/>
              <p:nvPr/>
            </p:nvSpPr>
            <p:spPr bwMode="auto">
              <a:xfrm rot="18117374">
                <a:off x="7828409" y="3729215"/>
                <a:ext cx="1026718" cy="1377506"/>
              </a:xfrm>
              <a:custGeom>
                <a:avLst/>
                <a:gdLst>
                  <a:gd name="connsiteX0" fmla="*/ 487824 w 967729"/>
                  <a:gd name="connsiteY0" fmla="*/ 13993 h 1377506"/>
                  <a:gd name="connsiteX1" fmla="*/ 967729 w 967729"/>
                  <a:gd name="connsiteY1" fmla="*/ 688753 h 1377506"/>
                  <a:gd name="connsiteX2" fmla="*/ 366694 w 967729"/>
                  <a:gd name="connsiteY2" fmla="*/ 1377506 h 1377506"/>
                  <a:gd name="connsiteX3" fmla="*/ 30650 w 967729"/>
                  <a:gd name="connsiteY3" fmla="*/ 1259878 h 1377506"/>
                  <a:gd name="connsiteX4" fmla="*/ 0 w 967729"/>
                  <a:gd name="connsiteY4" fmla="*/ 1230899 h 1377506"/>
                  <a:gd name="connsiteX5" fmla="*/ 5927 w 967729"/>
                  <a:gd name="connsiteY5" fmla="*/ 1223831 h 1377506"/>
                  <a:gd name="connsiteX6" fmla="*/ 181966 w 967729"/>
                  <a:gd name="connsiteY6" fmla="*/ 609479 h 1377506"/>
                  <a:gd name="connsiteX7" fmla="*/ 79318 w 967729"/>
                  <a:gd name="connsiteY7" fmla="*/ 123712 h 1377506"/>
                  <a:gd name="connsiteX8" fmla="*/ 64004 w 967729"/>
                  <a:gd name="connsiteY8" fmla="*/ 96882 h 1377506"/>
                  <a:gd name="connsiteX9" fmla="*/ 132744 w 967729"/>
                  <a:gd name="connsiteY9" fmla="*/ 54126 h 1377506"/>
                  <a:gd name="connsiteX10" fmla="*/ 366694 w 967729"/>
                  <a:gd name="connsiteY10" fmla="*/ 0 h 1377506"/>
                  <a:gd name="connsiteX11" fmla="*/ 487824 w 967729"/>
                  <a:gd name="connsiteY11" fmla="*/ 13993 h 1377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67729" h="1377506">
                    <a:moveTo>
                      <a:pt x="487824" y="13993"/>
                    </a:moveTo>
                    <a:cubicBezTo>
                      <a:pt x="761705" y="78217"/>
                      <a:pt x="967729" y="355914"/>
                      <a:pt x="967729" y="688753"/>
                    </a:cubicBezTo>
                    <a:cubicBezTo>
                      <a:pt x="967729" y="1069141"/>
                      <a:pt x="698636" y="1377506"/>
                      <a:pt x="366694" y="1377506"/>
                    </a:cubicBezTo>
                    <a:cubicBezTo>
                      <a:pt x="242216" y="1377506"/>
                      <a:pt x="126576" y="1334142"/>
                      <a:pt x="30650" y="1259878"/>
                    </a:cubicBezTo>
                    <a:lnTo>
                      <a:pt x="0" y="1230899"/>
                    </a:lnTo>
                    <a:lnTo>
                      <a:pt x="5927" y="1223831"/>
                    </a:lnTo>
                    <a:cubicBezTo>
                      <a:pt x="114692" y="1066604"/>
                      <a:pt x="181966" y="849398"/>
                      <a:pt x="181966" y="609479"/>
                    </a:cubicBezTo>
                    <a:cubicBezTo>
                      <a:pt x="181966" y="429540"/>
                      <a:pt x="144125" y="262377"/>
                      <a:pt x="79318" y="123712"/>
                    </a:cubicBezTo>
                    <a:lnTo>
                      <a:pt x="64004" y="96882"/>
                    </a:lnTo>
                    <a:lnTo>
                      <a:pt x="132744" y="54126"/>
                    </a:lnTo>
                    <a:cubicBezTo>
                      <a:pt x="204651" y="19273"/>
                      <a:pt x="283709" y="0"/>
                      <a:pt x="366694" y="0"/>
                    </a:cubicBezTo>
                    <a:cubicBezTo>
                      <a:pt x="408187" y="0"/>
                      <a:pt x="448698" y="4818"/>
                      <a:pt x="487824" y="13993"/>
                    </a:cubicBezTo>
                    <a:close/>
                  </a:path>
                </a:pathLst>
              </a:cu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46D00AB8-BCD4-4D21-9589-17DD3EE9763B}"/>
                  </a:ext>
                </a:extLst>
              </p:cNvPr>
              <p:cNvSpPr/>
              <p:nvPr/>
            </p:nvSpPr>
            <p:spPr bwMode="auto">
              <a:xfrm rot="21313860">
                <a:off x="7482585" y="4017800"/>
                <a:ext cx="1215136" cy="1350150"/>
              </a:xfrm>
              <a:custGeom>
                <a:avLst/>
                <a:gdLst>
                  <a:gd name="connsiteX0" fmla="*/ 607568 w 1215136"/>
                  <a:gd name="connsiteY0" fmla="*/ 0 h 1350150"/>
                  <a:gd name="connsiteX1" fmla="*/ 1215136 w 1215136"/>
                  <a:gd name="connsiteY1" fmla="*/ 675075 h 1350150"/>
                  <a:gd name="connsiteX2" fmla="*/ 607568 w 1215136"/>
                  <a:gd name="connsiteY2" fmla="*/ 1350150 h 1350150"/>
                  <a:gd name="connsiteX3" fmla="*/ 371075 w 1215136"/>
                  <a:gd name="connsiteY3" fmla="*/ 1297099 h 1350150"/>
                  <a:gd name="connsiteX4" fmla="*/ 317160 w 1215136"/>
                  <a:gd name="connsiteY4" fmla="*/ 1264584 h 1350150"/>
                  <a:gd name="connsiteX5" fmla="*/ 633717 w 1215136"/>
                  <a:gd name="connsiteY5" fmla="*/ 880766 h 1350150"/>
                  <a:gd name="connsiteX6" fmla="*/ 14202 w 1215136"/>
                  <a:gd name="connsiteY6" fmla="*/ 817778 h 1350150"/>
                  <a:gd name="connsiteX7" fmla="*/ 12344 w 1215136"/>
                  <a:gd name="connsiteY7" fmla="*/ 811126 h 1350150"/>
                  <a:gd name="connsiteX8" fmla="*/ 0 w 1215136"/>
                  <a:gd name="connsiteY8" fmla="*/ 675075 h 1350150"/>
                  <a:gd name="connsiteX9" fmla="*/ 607568 w 1215136"/>
                  <a:gd name="connsiteY9" fmla="*/ 0 h 135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15136" h="1350150">
                    <a:moveTo>
                      <a:pt x="607568" y="0"/>
                    </a:moveTo>
                    <a:cubicBezTo>
                      <a:pt x="943119" y="0"/>
                      <a:pt x="1215136" y="302241"/>
                      <a:pt x="1215136" y="675075"/>
                    </a:cubicBezTo>
                    <a:cubicBezTo>
                      <a:pt x="1215136" y="1047909"/>
                      <a:pt x="943119" y="1350150"/>
                      <a:pt x="607568" y="1350150"/>
                    </a:cubicBezTo>
                    <a:cubicBezTo>
                      <a:pt x="523681" y="1350150"/>
                      <a:pt x="443764" y="1331260"/>
                      <a:pt x="371075" y="1297099"/>
                    </a:cubicBezTo>
                    <a:lnTo>
                      <a:pt x="317160" y="1264584"/>
                    </a:lnTo>
                    <a:lnTo>
                      <a:pt x="633717" y="880766"/>
                    </a:lnTo>
                    <a:lnTo>
                      <a:pt x="14202" y="817778"/>
                    </a:lnTo>
                    <a:lnTo>
                      <a:pt x="12344" y="811126"/>
                    </a:lnTo>
                    <a:cubicBezTo>
                      <a:pt x="4251" y="767181"/>
                      <a:pt x="0" y="721679"/>
                      <a:pt x="0" y="675075"/>
                    </a:cubicBezTo>
                    <a:cubicBezTo>
                      <a:pt x="0" y="302241"/>
                      <a:pt x="272017" y="0"/>
                      <a:pt x="60756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フリーフォーム: 図形 114">
                <a:extLst>
                  <a:ext uri="{FF2B5EF4-FFF2-40B4-BE49-F238E27FC236}">
                    <a16:creationId xmlns:a16="http://schemas.microsoft.com/office/drawing/2014/main" id="{8435184C-9B10-435D-9764-9694D15C452F}"/>
                  </a:ext>
                </a:extLst>
              </p:cNvPr>
              <p:cNvSpPr/>
              <p:nvPr/>
            </p:nvSpPr>
            <p:spPr bwMode="auto">
              <a:xfrm rot="16102632">
                <a:off x="8496326" y="4455675"/>
                <a:ext cx="411464" cy="249366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" name="月 115">
                <a:extLst>
                  <a:ext uri="{FF2B5EF4-FFF2-40B4-BE49-F238E27FC236}">
                    <a16:creationId xmlns:a16="http://schemas.microsoft.com/office/drawing/2014/main" id="{30977683-C62D-4073-BA18-C3A02C0BE439}"/>
                  </a:ext>
                </a:extLst>
              </p:cNvPr>
              <p:cNvSpPr/>
              <p:nvPr/>
            </p:nvSpPr>
            <p:spPr bwMode="auto">
              <a:xfrm rot="5113860">
                <a:off x="7694817" y="3968130"/>
                <a:ext cx="184846" cy="35073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7" name="月 116">
                <a:extLst>
                  <a:ext uri="{FF2B5EF4-FFF2-40B4-BE49-F238E27FC236}">
                    <a16:creationId xmlns:a16="http://schemas.microsoft.com/office/drawing/2014/main" id="{8E904B44-9728-4933-A708-5351D0C72018}"/>
                  </a:ext>
                </a:extLst>
              </p:cNvPr>
              <p:cNvSpPr/>
              <p:nvPr/>
            </p:nvSpPr>
            <p:spPr bwMode="auto">
              <a:xfrm rot="11090174">
                <a:off x="8501503" y="4163780"/>
                <a:ext cx="117602" cy="51529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8" name="月 117">
                <a:extLst>
                  <a:ext uri="{FF2B5EF4-FFF2-40B4-BE49-F238E27FC236}">
                    <a16:creationId xmlns:a16="http://schemas.microsoft.com/office/drawing/2014/main" id="{8465D587-ACFB-4692-ABA9-C13839E71275}"/>
                  </a:ext>
                </a:extLst>
              </p:cNvPr>
              <p:cNvSpPr/>
              <p:nvPr/>
            </p:nvSpPr>
            <p:spPr bwMode="auto">
              <a:xfrm rot="6611184">
                <a:off x="7933848" y="387961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9" name="月 118">
                <a:extLst>
                  <a:ext uri="{FF2B5EF4-FFF2-40B4-BE49-F238E27FC236}">
                    <a16:creationId xmlns:a16="http://schemas.microsoft.com/office/drawing/2014/main" id="{677E7C15-41EC-49B9-9709-382A6FF581CB}"/>
                  </a:ext>
                </a:extLst>
              </p:cNvPr>
              <p:cNvSpPr/>
              <p:nvPr/>
            </p:nvSpPr>
            <p:spPr bwMode="auto">
              <a:xfrm rot="6611184">
                <a:off x="8136136" y="3846969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73DBE7B4-81CB-4E79-AECC-241FB168F307}"/>
                  </a:ext>
                </a:extLst>
              </p:cNvPr>
              <p:cNvSpPr/>
              <p:nvPr/>
            </p:nvSpPr>
            <p:spPr bwMode="auto">
              <a:xfrm rot="6013860">
                <a:off x="7671319" y="4692979"/>
                <a:ext cx="201110" cy="184857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121" name="楕円 120">
                <a:extLst>
                  <a:ext uri="{FF2B5EF4-FFF2-40B4-BE49-F238E27FC236}">
                    <a16:creationId xmlns:a16="http://schemas.microsoft.com/office/drawing/2014/main" id="{F649FE26-6A43-498D-BE29-C10987612FE4}"/>
                  </a:ext>
                </a:extLst>
              </p:cNvPr>
              <p:cNvSpPr/>
              <p:nvPr/>
            </p:nvSpPr>
            <p:spPr bwMode="auto">
              <a:xfrm rot="20700000">
                <a:off x="7538221" y="4462422"/>
                <a:ext cx="243704" cy="116426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2" name="楕円 121">
                <a:extLst>
                  <a:ext uri="{FF2B5EF4-FFF2-40B4-BE49-F238E27FC236}">
                    <a16:creationId xmlns:a16="http://schemas.microsoft.com/office/drawing/2014/main" id="{D1FD2FE2-6635-4B00-96A4-2C6BDC6D1AC3}"/>
                  </a:ext>
                </a:extLst>
              </p:cNvPr>
              <p:cNvSpPr/>
              <p:nvPr/>
            </p:nvSpPr>
            <p:spPr bwMode="auto">
              <a:xfrm rot="900000">
                <a:off x="7995421" y="4462422"/>
                <a:ext cx="243704" cy="116426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23" name="楕円 122">
                <a:extLst>
                  <a:ext uri="{FF2B5EF4-FFF2-40B4-BE49-F238E27FC236}">
                    <a16:creationId xmlns:a16="http://schemas.microsoft.com/office/drawing/2014/main" id="{56665E16-EF2D-4A2B-9C99-0E03429678E3}"/>
                  </a:ext>
                </a:extLst>
              </p:cNvPr>
              <p:cNvSpPr/>
              <p:nvPr/>
            </p:nvSpPr>
            <p:spPr bwMode="auto">
              <a:xfrm>
                <a:off x="8161238" y="4720462"/>
                <a:ext cx="306721" cy="144472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313264CC-F3F1-48A3-8965-A1FEA93BA766}"/>
                  </a:ext>
                </a:extLst>
              </p:cNvPr>
              <p:cNvSpPr/>
              <p:nvPr/>
            </p:nvSpPr>
            <p:spPr bwMode="auto">
              <a:xfrm>
                <a:off x="8159039" y="4067314"/>
                <a:ext cx="280589" cy="313573"/>
              </a:xfrm>
              <a:custGeom>
                <a:avLst/>
                <a:gdLst>
                  <a:gd name="connsiteX0" fmla="*/ 289560 w 367217"/>
                  <a:gd name="connsiteY0" fmla="*/ 0 h 603511"/>
                  <a:gd name="connsiteX1" fmla="*/ 367217 w 367217"/>
                  <a:gd name="connsiteY1" fmla="*/ 0 h 603511"/>
                  <a:gd name="connsiteX2" fmla="*/ 367217 w 367217"/>
                  <a:gd name="connsiteY2" fmla="*/ 603511 h 603511"/>
                  <a:gd name="connsiteX3" fmla="*/ 289560 w 367217"/>
                  <a:gd name="connsiteY3" fmla="*/ 603511 h 603511"/>
                  <a:gd name="connsiteX4" fmla="*/ 144780 w 367217"/>
                  <a:gd name="connsiteY4" fmla="*/ 0 h 603511"/>
                  <a:gd name="connsiteX5" fmla="*/ 222437 w 367217"/>
                  <a:gd name="connsiteY5" fmla="*/ 0 h 603511"/>
                  <a:gd name="connsiteX6" fmla="*/ 222437 w 367217"/>
                  <a:gd name="connsiteY6" fmla="*/ 603511 h 603511"/>
                  <a:gd name="connsiteX7" fmla="*/ 144780 w 367217"/>
                  <a:gd name="connsiteY7" fmla="*/ 603511 h 603511"/>
                  <a:gd name="connsiteX8" fmla="*/ 0 w 367217"/>
                  <a:gd name="connsiteY8" fmla="*/ 0 h 603511"/>
                  <a:gd name="connsiteX9" fmla="*/ 77657 w 367217"/>
                  <a:gd name="connsiteY9" fmla="*/ 0 h 603511"/>
                  <a:gd name="connsiteX10" fmla="*/ 77657 w 367217"/>
                  <a:gd name="connsiteY10" fmla="*/ 603511 h 603511"/>
                  <a:gd name="connsiteX11" fmla="*/ 0 w 367217"/>
                  <a:gd name="connsiteY11" fmla="*/ 603511 h 6035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67217" h="603511">
                    <a:moveTo>
                      <a:pt x="289560" y="0"/>
                    </a:moveTo>
                    <a:lnTo>
                      <a:pt x="367217" y="0"/>
                    </a:lnTo>
                    <a:lnTo>
                      <a:pt x="367217" y="603511"/>
                    </a:lnTo>
                    <a:lnTo>
                      <a:pt x="289560" y="603511"/>
                    </a:lnTo>
                    <a:close/>
                    <a:moveTo>
                      <a:pt x="144780" y="0"/>
                    </a:moveTo>
                    <a:lnTo>
                      <a:pt x="222437" y="0"/>
                    </a:lnTo>
                    <a:lnTo>
                      <a:pt x="222437" y="603511"/>
                    </a:lnTo>
                    <a:lnTo>
                      <a:pt x="144780" y="603511"/>
                    </a:lnTo>
                    <a:close/>
                    <a:moveTo>
                      <a:pt x="0" y="0"/>
                    </a:moveTo>
                    <a:lnTo>
                      <a:pt x="77657" y="0"/>
                    </a:lnTo>
                    <a:lnTo>
                      <a:pt x="77657" y="603511"/>
                    </a:lnTo>
                    <a:lnTo>
                      <a:pt x="0" y="603511"/>
                    </a:lnTo>
                    <a:close/>
                  </a:path>
                </a:pathLst>
              </a:cu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正方形/長方形 124">
                <a:extLst>
                  <a:ext uri="{FF2B5EF4-FFF2-40B4-BE49-F238E27FC236}">
                    <a16:creationId xmlns:a16="http://schemas.microsoft.com/office/drawing/2014/main" id="{0B802250-2607-419D-838B-C26B36793528}"/>
                  </a:ext>
                </a:extLst>
              </p:cNvPr>
              <p:cNvSpPr/>
              <p:nvPr/>
            </p:nvSpPr>
            <p:spPr bwMode="auto">
              <a:xfrm>
                <a:off x="7642694" y="4892070"/>
                <a:ext cx="289407" cy="1343787"/>
              </a:xfrm>
              <a:prstGeom prst="rect">
                <a:avLst/>
              </a:prstGeom>
              <a:solidFill>
                <a:srgbClr val="FFC00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1D63662A-EC70-47A8-AF80-75C11C512179}"/>
                </a:ext>
              </a:extLst>
            </p:cNvPr>
            <p:cNvSpPr/>
            <p:nvPr/>
          </p:nvSpPr>
          <p:spPr bwMode="auto">
            <a:xfrm>
              <a:off x="-4553983" y="4173967"/>
              <a:ext cx="2444659" cy="2444660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  <p:sp>
        <p:nvSpPr>
          <p:cNvPr id="29" name="テキスト ボックス 28">
            <a:extLst>
              <a:ext uri="{FF2B5EF4-FFF2-40B4-BE49-F238E27FC236}">
                <a16:creationId xmlns:a16="http://schemas.microsoft.com/office/drawing/2014/main" id="{55ADCF6F-CCC8-440B-91C5-928279F96BD8}"/>
              </a:ext>
            </a:extLst>
          </p:cNvPr>
          <p:cNvSpPr txBox="1"/>
          <p:nvPr/>
        </p:nvSpPr>
        <p:spPr>
          <a:xfrm>
            <a:off x="3584902" y="458671"/>
            <a:ext cx="5959148" cy="354428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飲みすぎ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厳禁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E7572CC2-4E6E-498F-BC50-CC036223354A}"/>
              </a:ext>
            </a:extLst>
          </p:cNvPr>
          <p:cNvSpPr/>
          <p:nvPr/>
        </p:nvSpPr>
        <p:spPr>
          <a:xfrm>
            <a:off x="88053" y="106680"/>
            <a:ext cx="3264747" cy="664464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1DC7B14-B89C-429A-8567-8280AB4A393C}"/>
              </a:ext>
            </a:extLst>
          </p:cNvPr>
          <p:cNvSpPr txBox="1"/>
          <p:nvPr/>
        </p:nvSpPr>
        <p:spPr>
          <a:xfrm>
            <a:off x="3786984" y="4542044"/>
            <a:ext cx="5757066" cy="1963793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あなたはそんなに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強くない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35FE21D3-46AD-42F3-9958-EFF86707C146}"/>
              </a:ext>
            </a:extLst>
          </p:cNvPr>
          <p:cNvSpPr txBox="1"/>
          <p:nvPr/>
        </p:nvSpPr>
        <p:spPr>
          <a:xfrm>
            <a:off x="3584902" y="393700"/>
            <a:ext cx="5959148" cy="375571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ＳＴＯＰ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飲みすぎ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6FAC40BD-EA80-4C5A-A0BE-AD8D94008097}"/>
              </a:ext>
            </a:extLst>
          </p:cNvPr>
          <p:cNvGrpSpPr/>
          <p:nvPr/>
        </p:nvGrpSpPr>
        <p:grpSpPr>
          <a:xfrm>
            <a:off x="285748" y="2012232"/>
            <a:ext cx="2869351" cy="2869351"/>
            <a:chOff x="-4689096" y="906315"/>
            <a:chExt cx="2735056" cy="2735056"/>
          </a:xfrm>
        </p:grpSpPr>
        <p:sp>
          <p:nvSpPr>
            <p:cNvPr id="65" name="四角形: 角を丸くする 64">
              <a:extLst>
                <a:ext uri="{FF2B5EF4-FFF2-40B4-BE49-F238E27FC236}">
                  <a16:creationId xmlns:a16="http://schemas.microsoft.com/office/drawing/2014/main" id="{82EB158E-6327-4D0F-8FD7-091EEB0C6FA1}"/>
                </a:ext>
              </a:extLst>
            </p:cNvPr>
            <p:cNvSpPr/>
            <p:nvPr/>
          </p:nvSpPr>
          <p:spPr bwMode="auto">
            <a:xfrm>
              <a:off x="-4689096" y="906315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6" name="四角形: 角を丸くする 65">
              <a:extLst>
                <a:ext uri="{FF2B5EF4-FFF2-40B4-BE49-F238E27FC236}">
                  <a16:creationId xmlns:a16="http://schemas.microsoft.com/office/drawing/2014/main" id="{D1B9A35A-9F4A-4183-A434-44340C4F9EB2}"/>
                </a:ext>
              </a:extLst>
            </p:cNvPr>
            <p:cNvSpPr/>
            <p:nvPr/>
          </p:nvSpPr>
          <p:spPr bwMode="auto">
            <a:xfrm>
              <a:off x="-4501517" y="1093894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7EEE22F3-BFF3-4101-8FC4-68D6FD2A4A2E}"/>
                </a:ext>
              </a:extLst>
            </p:cNvPr>
            <p:cNvSpPr/>
            <p:nvPr/>
          </p:nvSpPr>
          <p:spPr bwMode="auto">
            <a:xfrm>
              <a:off x="-4610134" y="985277"/>
              <a:ext cx="2577132" cy="2577132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68" name="グループ化 67">
              <a:extLst>
                <a:ext uri="{FF2B5EF4-FFF2-40B4-BE49-F238E27FC236}">
                  <a16:creationId xmlns:a16="http://schemas.microsoft.com/office/drawing/2014/main" id="{35A9D361-0653-4F1D-9531-C090F4B20872}"/>
                </a:ext>
              </a:extLst>
            </p:cNvPr>
            <p:cNvGrpSpPr/>
            <p:nvPr/>
          </p:nvGrpSpPr>
          <p:grpSpPr>
            <a:xfrm>
              <a:off x="-4374192" y="1420185"/>
              <a:ext cx="2069116" cy="1985186"/>
              <a:chOff x="294229" y="469110"/>
              <a:chExt cx="2665069" cy="2556966"/>
            </a:xfrm>
          </p:grpSpPr>
          <p:sp>
            <p:nvSpPr>
              <p:cNvPr id="70" name="月 69">
                <a:extLst>
                  <a:ext uri="{FF2B5EF4-FFF2-40B4-BE49-F238E27FC236}">
                    <a16:creationId xmlns:a16="http://schemas.microsoft.com/office/drawing/2014/main" id="{17472BB6-259C-4659-B821-7BE10A5534A3}"/>
                  </a:ext>
                </a:extLst>
              </p:cNvPr>
              <p:cNvSpPr/>
              <p:nvPr/>
            </p:nvSpPr>
            <p:spPr bwMode="auto">
              <a:xfrm rot="20700000">
                <a:off x="2437884" y="1652818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1" name="月 70">
                <a:extLst>
                  <a:ext uri="{FF2B5EF4-FFF2-40B4-BE49-F238E27FC236}">
                    <a16:creationId xmlns:a16="http://schemas.microsoft.com/office/drawing/2014/main" id="{DF8F9E44-2D4B-4776-83E3-13A02A4D1A2C}"/>
                  </a:ext>
                </a:extLst>
              </p:cNvPr>
              <p:cNvSpPr/>
              <p:nvPr/>
            </p:nvSpPr>
            <p:spPr bwMode="auto">
              <a:xfrm rot="20700000">
                <a:off x="2533134" y="1560743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" name="フリーフォーム: 図形 71">
                <a:extLst>
                  <a:ext uri="{FF2B5EF4-FFF2-40B4-BE49-F238E27FC236}">
                    <a16:creationId xmlns:a16="http://schemas.microsoft.com/office/drawing/2014/main" id="{AA9BD84A-DAB0-4B45-A0ED-515E0D8236D6}"/>
                  </a:ext>
                </a:extLst>
              </p:cNvPr>
              <p:cNvSpPr/>
              <p:nvPr/>
            </p:nvSpPr>
            <p:spPr bwMode="auto">
              <a:xfrm rot="21103514">
                <a:off x="1932580" y="589143"/>
                <a:ext cx="1026718" cy="1377506"/>
              </a:xfrm>
              <a:custGeom>
                <a:avLst/>
                <a:gdLst>
                  <a:gd name="connsiteX0" fmla="*/ 487824 w 967729"/>
                  <a:gd name="connsiteY0" fmla="*/ 13993 h 1377506"/>
                  <a:gd name="connsiteX1" fmla="*/ 967729 w 967729"/>
                  <a:gd name="connsiteY1" fmla="*/ 688753 h 1377506"/>
                  <a:gd name="connsiteX2" fmla="*/ 366694 w 967729"/>
                  <a:gd name="connsiteY2" fmla="*/ 1377506 h 1377506"/>
                  <a:gd name="connsiteX3" fmla="*/ 30650 w 967729"/>
                  <a:gd name="connsiteY3" fmla="*/ 1259878 h 1377506"/>
                  <a:gd name="connsiteX4" fmla="*/ 0 w 967729"/>
                  <a:gd name="connsiteY4" fmla="*/ 1230899 h 1377506"/>
                  <a:gd name="connsiteX5" fmla="*/ 5927 w 967729"/>
                  <a:gd name="connsiteY5" fmla="*/ 1223831 h 1377506"/>
                  <a:gd name="connsiteX6" fmla="*/ 181966 w 967729"/>
                  <a:gd name="connsiteY6" fmla="*/ 609479 h 1377506"/>
                  <a:gd name="connsiteX7" fmla="*/ 79318 w 967729"/>
                  <a:gd name="connsiteY7" fmla="*/ 123712 h 1377506"/>
                  <a:gd name="connsiteX8" fmla="*/ 64004 w 967729"/>
                  <a:gd name="connsiteY8" fmla="*/ 96882 h 1377506"/>
                  <a:gd name="connsiteX9" fmla="*/ 132744 w 967729"/>
                  <a:gd name="connsiteY9" fmla="*/ 54126 h 1377506"/>
                  <a:gd name="connsiteX10" fmla="*/ 366694 w 967729"/>
                  <a:gd name="connsiteY10" fmla="*/ 0 h 1377506"/>
                  <a:gd name="connsiteX11" fmla="*/ 487824 w 967729"/>
                  <a:gd name="connsiteY11" fmla="*/ 13993 h 1377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67729" h="1377506">
                    <a:moveTo>
                      <a:pt x="487824" y="13993"/>
                    </a:moveTo>
                    <a:cubicBezTo>
                      <a:pt x="761705" y="78217"/>
                      <a:pt x="967729" y="355914"/>
                      <a:pt x="967729" y="688753"/>
                    </a:cubicBezTo>
                    <a:cubicBezTo>
                      <a:pt x="967729" y="1069141"/>
                      <a:pt x="698636" y="1377506"/>
                      <a:pt x="366694" y="1377506"/>
                    </a:cubicBezTo>
                    <a:cubicBezTo>
                      <a:pt x="242216" y="1377506"/>
                      <a:pt x="126576" y="1334142"/>
                      <a:pt x="30650" y="1259878"/>
                    </a:cubicBezTo>
                    <a:lnTo>
                      <a:pt x="0" y="1230899"/>
                    </a:lnTo>
                    <a:lnTo>
                      <a:pt x="5927" y="1223831"/>
                    </a:lnTo>
                    <a:cubicBezTo>
                      <a:pt x="114692" y="1066604"/>
                      <a:pt x="181966" y="849398"/>
                      <a:pt x="181966" y="609479"/>
                    </a:cubicBezTo>
                    <a:cubicBezTo>
                      <a:pt x="181966" y="429540"/>
                      <a:pt x="144125" y="262377"/>
                      <a:pt x="79318" y="123712"/>
                    </a:cubicBezTo>
                    <a:lnTo>
                      <a:pt x="64004" y="96882"/>
                    </a:lnTo>
                    <a:lnTo>
                      <a:pt x="132744" y="54126"/>
                    </a:lnTo>
                    <a:cubicBezTo>
                      <a:pt x="204651" y="19273"/>
                      <a:pt x="283709" y="0"/>
                      <a:pt x="366694" y="0"/>
                    </a:cubicBezTo>
                    <a:cubicBezTo>
                      <a:pt x="408187" y="0"/>
                      <a:pt x="448698" y="4818"/>
                      <a:pt x="487824" y="13993"/>
                    </a:cubicBezTo>
                    <a:close/>
                  </a:path>
                </a:pathLst>
              </a:cu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3" name="フリーフォーム: 図形 72">
                <a:extLst>
                  <a:ext uri="{FF2B5EF4-FFF2-40B4-BE49-F238E27FC236}">
                    <a16:creationId xmlns:a16="http://schemas.microsoft.com/office/drawing/2014/main" id="{7CCEF4A4-A0B4-42A4-90B8-6351B4E5DDC1}"/>
                  </a:ext>
                </a:extLst>
              </p:cNvPr>
              <p:cNvSpPr/>
              <p:nvPr/>
            </p:nvSpPr>
            <p:spPr bwMode="auto">
              <a:xfrm>
                <a:off x="452500" y="872305"/>
                <a:ext cx="1654536" cy="1408662"/>
              </a:xfrm>
              <a:custGeom>
                <a:avLst/>
                <a:gdLst>
                  <a:gd name="connsiteX0" fmla="*/ 1574562 w 1654536"/>
                  <a:gd name="connsiteY0" fmla="*/ 1164798 h 1408662"/>
                  <a:gd name="connsiteX1" fmla="*/ 1572147 w 1654536"/>
                  <a:gd name="connsiteY1" fmla="*/ 1169248 h 1408662"/>
                  <a:gd name="connsiteX2" fmla="*/ 1569687 w 1654536"/>
                  <a:gd name="connsiteY2" fmla="*/ 1172229 h 1408662"/>
                  <a:gd name="connsiteX3" fmla="*/ 1654536 w 1654536"/>
                  <a:gd name="connsiteY3" fmla="*/ 1014658 h 1408662"/>
                  <a:gd name="connsiteX4" fmla="*/ 1651389 w 1654536"/>
                  <a:gd name="connsiteY4" fmla="*/ 1023255 h 1408662"/>
                  <a:gd name="connsiteX5" fmla="*/ 1649259 w 1654536"/>
                  <a:gd name="connsiteY5" fmla="*/ 1027180 h 1408662"/>
                  <a:gd name="connsiteX6" fmla="*/ 349880 w 1654536"/>
                  <a:gd name="connsiteY6" fmla="*/ 0 h 1408662"/>
                  <a:gd name="connsiteX7" fmla="*/ 491714 w 1654536"/>
                  <a:gd name="connsiteY7" fmla="*/ 200195 h 1408662"/>
                  <a:gd name="connsiteX8" fmla="*/ 425544 w 1654536"/>
                  <a:gd name="connsiteY8" fmla="*/ 254791 h 1408662"/>
                  <a:gd name="connsiteX9" fmla="*/ 245807 w 1654536"/>
                  <a:gd name="connsiteY9" fmla="*/ 688713 h 1408662"/>
                  <a:gd name="connsiteX10" fmla="*/ 425544 w 1654536"/>
                  <a:gd name="connsiteY10" fmla="*/ 1122635 h 1408662"/>
                  <a:gd name="connsiteX11" fmla="*/ 516218 w 1654536"/>
                  <a:gd name="connsiteY11" fmla="*/ 1197448 h 1408662"/>
                  <a:gd name="connsiteX12" fmla="*/ 392319 w 1654536"/>
                  <a:gd name="connsiteY12" fmla="*/ 1408662 h 1408662"/>
                  <a:gd name="connsiteX13" fmla="*/ 378930 w 1654536"/>
                  <a:gd name="connsiteY13" fmla="*/ 1401395 h 1408662"/>
                  <a:gd name="connsiteX14" fmla="*/ 0 w 1654536"/>
                  <a:gd name="connsiteY14" fmla="*/ 688713 h 1408662"/>
                  <a:gd name="connsiteX15" fmla="*/ 251732 w 1654536"/>
                  <a:gd name="connsiteY15" fmla="*/ 80980 h 14086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654536" h="1408662">
                    <a:moveTo>
                      <a:pt x="1574562" y="1164798"/>
                    </a:moveTo>
                    <a:lnTo>
                      <a:pt x="1572147" y="1169248"/>
                    </a:lnTo>
                    <a:lnTo>
                      <a:pt x="1569687" y="1172229"/>
                    </a:lnTo>
                    <a:close/>
                    <a:moveTo>
                      <a:pt x="1654536" y="1014658"/>
                    </a:moveTo>
                    <a:lnTo>
                      <a:pt x="1651389" y="1023255"/>
                    </a:lnTo>
                    <a:lnTo>
                      <a:pt x="1649259" y="1027180"/>
                    </a:lnTo>
                    <a:close/>
                    <a:moveTo>
                      <a:pt x="349880" y="0"/>
                    </a:moveTo>
                    <a:lnTo>
                      <a:pt x="491714" y="200195"/>
                    </a:lnTo>
                    <a:lnTo>
                      <a:pt x="425544" y="254791"/>
                    </a:lnTo>
                    <a:cubicBezTo>
                      <a:pt x="314493" y="365842"/>
                      <a:pt x="245807" y="519256"/>
                      <a:pt x="245807" y="688713"/>
                    </a:cubicBezTo>
                    <a:cubicBezTo>
                      <a:pt x="245807" y="858170"/>
                      <a:pt x="314493" y="1011585"/>
                      <a:pt x="425544" y="1122635"/>
                    </a:cubicBezTo>
                    <a:lnTo>
                      <a:pt x="516218" y="1197448"/>
                    </a:lnTo>
                    <a:lnTo>
                      <a:pt x="392319" y="1408662"/>
                    </a:lnTo>
                    <a:lnTo>
                      <a:pt x="378930" y="1401395"/>
                    </a:lnTo>
                    <a:cubicBezTo>
                      <a:pt x="150311" y="1246943"/>
                      <a:pt x="0" y="985381"/>
                      <a:pt x="0" y="688713"/>
                    </a:cubicBezTo>
                    <a:cubicBezTo>
                      <a:pt x="0" y="451379"/>
                      <a:pt x="96199" y="236512"/>
                      <a:pt x="251732" y="80980"/>
                    </a:cubicBez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4" name="フリーフォーム: 図形 73">
                <a:extLst>
                  <a:ext uri="{FF2B5EF4-FFF2-40B4-BE49-F238E27FC236}">
                    <a16:creationId xmlns:a16="http://schemas.microsoft.com/office/drawing/2014/main" id="{FE7FE11F-BE8C-457C-9202-E5D54FFE2D58}"/>
                  </a:ext>
                </a:extLst>
              </p:cNvPr>
              <p:cNvSpPr/>
              <p:nvPr/>
            </p:nvSpPr>
            <p:spPr bwMode="auto">
              <a:xfrm>
                <a:off x="1555714" y="1838478"/>
                <a:ext cx="898703" cy="782279"/>
              </a:xfrm>
              <a:custGeom>
                <a:avLst/>
                <a:gdLst>
                  <a:gd name="connsiteX0" fmla="*/ 340718 w 898703"/>
                  <a:gd name="connsiteY0" fmla="*/ 0 h 782279"/>
                  <a:gd name="connsiteX1" fmla="*/ 556890 w 898703"/>
                  <a:gd name="connsiteY1" fmla="*/ 0 h 782279"/>
                  <a:gd name="connsiteX2" fmla="*/ 599873 w 898703"/>
                  <a:gd name="connsiteY2" fmla="*/ 171929 h 782279"/>
                  <a:gd name="connsiteX3" fmla="*/ 796976 w 898703"/>
                  <a:gd name="connsiteY3" fmla="*/ 171929 h 782279"/>
                  <a:gd name="connsiteX4" fmla="*/ 898703 w 898703"/>
                  <a:gd name="connsiteY4" fmla="*/ 273656 h 782279"/>
                  <a:gd name="connsiteX5" fmla="*/ 898703 w 898703"/>
                  <a:gd name="connsiteY5" fmla="*/ 680552 h 782279"/>
                  <a:gd name="connsiteX6" fmla="*/ 796976 w 898703"/>
                  <a:gd name="connsiteY6" fmla="*/ 782279 h 782279"/>
                  <a:gd name="connsiteX7" fmla="*/ 101727 w 898703"/>
                  <a:gd name="connsiteY7" fmla="*/ 782279 h 782279"/>
                  <a:gd name="connsiteX8" fmla="*/ 0 w 898703"/>
                  <a:gd name="connsiteY8" fmla="*/ 680552 h 782279"/>
                  <a:gd name="connsiteX9" fmla="*/ 0 w 898703"/>
                  <a:gd name="connsiteY9" fmla="*/ 273656 h 782279"/>
                  <a:gd name="connsiteX10" fmla="*/ 101727 w 898703"/>
                  <a:gd name="connsiteY10" fmla="*/ 171929 h 782279"/>
                  <a:gd name="connsiteX11" fmla="*/ 297736 w 898703"/>
                  <a:gd name="connsiteY11" fmla="*/ 171929 h 782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898703" h="782279">
                    <a:moveTo>
                      <a:pt x="340718" y="0"/>
                    </a:moveTo>
                    <a:lnTo>
                      <a:pt x="556890" y="0"/>
                    </a:lnTo>
                    <a:lnTo>
                      <a:pt x="599873" y="171929"/>
                    </a:lnTo>
                    <a:lnTo>
                      <a:pt x="796976" y="171929"/>
                    </a:lnTo>
                    <a:cubicBezTo>
                      <a:pt x="853158" y="171929"/>
                      <a:pt x="898703" y="217474"/>
                      <a:pt x="898703" y="273656"/>
                    </a:cubicBezTo>
                    <a:lnTo>
                      <a:pt x="898703" y="680552"/>
                    </a:lnTo>
                    <a:cubicBezTo>
                      <a:pt x="898703" y="736734"/>
                      <a:pt x="853158" y="782279"/>
                      <a:pt x="796976" y="782279"/>
                    </a:cubicBezTo>
                    <a:lnTo>
                      <a:pt x="101727" y="782279"/>
                    </a:lnTo>
                    <a:cubicBezTo>
                      <a:pt x="45545" y="782279"/>
                      <a:pt x="0" y="736734"/>
                      <a:pt x="0" y="680552"/>
                    </a:cubicBezTo>
                    <a:lnTo>
                      <a:pt x="0" y="273656"/>
                    </a:lnTo>
                    <a:cubicBezTo>
                      <a:pt x="0" y="217474"/>
                      <a:pt x="45545" y="171929"/>
                      <a:pt x="101727" y="171929"/>
                    </a:cubicBezTo>
                    <a:lnTo>
                      <a:pt x="297736" y="171929"/>
                    </a:lnTo>
                    <a:close/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7FAE7B11-F420-4D30-8EC7-B01F5C21DDF7}"/>
                  </a:ext>
                </a:extLst>
              </p:cNvPr>
              <p:cNvSpPr/>
              <p:nvPr/>
            </p:nvSpPr>
            <p:spPr bwMode="auto">
              <a:xfrm flipH="1">
                <a:off x="1236900" y="993300"/>
                <a:ext cx="454232" cy="479379"/>
              </a:xfrm>
              <a:custGeom>
                <a:avLst/>
                <a:gdLst>
                  <a:gd name="connsiteX0" fmla="*/ 452419 w 454232"/>
                  <a:gd name="connsiteY0" fmla="*/ 118358 h 479379"/>
                  <a:gd name="connsiteX1" fmla="*/ 210952 w 454232"/>
                  <a:gd name="connsiteY1" fmla="*/ 226595 h 479379"/>
                  <a:gd name="connsiteX2" fmla="*/ 118673 w 454232"/>
                  <a:gd name="connsiteY2" fmla="*/ 474600 h 479379"/>
                  <a:gd name="connsiteX3" fmla="*/ 191727 w 454232"/>
                  <a:gd name="connsiteY3" fmla="*/ 471649 h 479379"/>
                  <a:gd name="connsiteX4" fmla="*/ 264308 w 454232"/>
                  <a:gd name="connsiteY4" fmla="*/ 276583 h 479379"/>
                  <a:gd name="connsiteX5" fmla="*/ 454232 w 454232"/>
                  <a:gd name="connsiteY5" fmla="*/ 191450 h 479379"/>
                  <a:gd name="connsiteX6" fmla="*/ 452419 w 454232"/>
                  <a:gd name="connsiteY6" fmla="*/ 118358 h 479379"/>
                  <a:gd name="connsiteX7" fmla="*/ 449484 w 454232"/>
                  <a:gd name="connsiteY7" fmla="*/ 0 h 479379"/>
                  <a:gd name="connsiteX8" fmla="*/ 124552 w 454232"/>
                  <a:gd name="connsiteY8" fmla="*/ 145650 h 479379"/>
                  <a:gd name="connsiteX9" fmla="*/ 376 w 454232"/>
                  <a:gd name="connsiteY9" fmla="*/ 479379 h 479379"/>
                  <a:gd name="connsiteX10" fmla="*/ 98682 w 454232"/>
                  <a:gd name="connsiteY10" fmla="*/ 475408 h 479379"/>
                  <a:gd name="connsiteX11" fmla="*/ 196351 w 454232"/>
                  <a:gd name="connsiteY11" fmla="*/ 212916 h 479379"/>
                  <a:gd name="connsiteX12" fmla="*/ 451923 w 454232"/>
                  <a:gd name="connsiteY12" fmla="*/ 98357 h 479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4232" h="479379">
                    <a:moveTo>
                      <a:pt x="452419" y="118358"/>
                    </a:moveTo>
                    <a:cubicBezTo>
                      <a:pt x="360681" y="120634"/>
                      <a:pt x="273692" y="159626"/>
                      <a:pt x="210952" y="226595"/>
                    </a:cubicBezTo>
                    <a:cubicBezTo>
                      <a:pt x="148212" y="293564"/>
                      <a:pt x="114968" y="382908"/>
                      <a:pt x="118673" y="474600"/>
                    </a:cubicBezTo>
                    <a:lnTo>
                      <a:pt x="191727" y="471649"/>
                    </a:lnTo>
                    <a:cubicBezTo>
                      <a:pt x="188813" y="399529"/>
                      <a:pt x="214960" y="329257"/>
                      <a:pt x="264308" y="276583"/>
                    </a:cubicBezTo>
                    <a:cubicBezTo>
                      <a:pt x="313656" y="223909"/>
                      <a:pt x="382076" y="193240"/>
                      <a:pt x="454232" y="191450"/>
                    </a:cubicBezTo>
                    <a:cubicBezTo>
                      <a:pt x="453628" y="167086"/>
                      <a:pt x="453023" y="142722"/>
                      <a:pt x="452419" y="118358"/>
                    </a:cubicBezTo>
                    <a:close/>
                    <a:moveTo>
                      <a:pt x="449484" y="0"/>
                    </a:moveTo>
                    <a:cubicBezTo>
                      <a:pt x="326035" y="3063"/>
                      <a:pt x="208979" y="55533"/>
                      <a:pt x="124552" y="145650"/>
                    </a:cubicBezTo>
                    <a:cubicBezTo>
                      <a:pt x="40125" y="235767"/>
                      <a:pt x="-4609" y="355993"/>
                      <a:pt x="376" y="479379"/>
                    </a:cubicBezTo>
                    <a:lnTo>
                      <a:pt x="98682" y="475408"/>
                    </a:lnTo>
                    <a:cubicBezTo>
                      <a:pt x="94761" y="378360"/>
                      <a:pt x="129946" y="283797"/>
                      <a:pt x="196351" y="212916"/>
                    </a:cubicBezTo>
                    <a:cubicBezTo>
                      <a:pt x="262756" y="142036"/>
                      <a:pt x="354826" y="100766"/>
                      <a:pt x="451923" y="98357"/>
                    </a:cubicBezTo>
                    <a:close/>
                  </a:path>
                </a:pathLst>
              </a:custGeom>
              <a:solidFill>
                <a:srgbClr val="FFFF0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4C23B51A-5E67-4CD9-8FC0-C36BB872906B}"/>
                  </a:ext>
                </a:extLst>
              </p:cNvPr>
              <p:cNvSpPr/>
              <p:nvPr/>
            </p:nvSpPr>
            <p:spPr bwMode="auto">
              <a:xfrm rot="2700000">
                <a:off x="1465984" y="588281"/>
                <a:ext cx="1215136" cy="1350150"/>
              </a:xfrm>
              <a:custGeom>
                <a:avLst/>
                <a:gdLst>
                  <a:gd name="connsiteX0" fmla="*/ 607568 w 1215136"/>
                  <a:gd name="connsiteY0" fmla="*/ 0 h 1350150"/>
                  <a:gd name="connsiteX1" fmla="*/ 1215136 w 1215136"/>
                  <a:gd name="connsiteY1" fmla="*/ 675075 h 1350150"/>
                  <a:gd name="connsiteX2" fmla="*/ 607568 w 1215136"/>
                  <a:gd name="connsiteY2" fmla="*/ 1350150 h 1350150"/>
                  <a:gd name="connsiteX3" fmla="*/ 371075 w 1215136"/>
                  <a:gd name="connsiteY3" fmla="*/ 1297099 h 1350150"/>
                  <a:gd name="connsiteX4" fmla="*/ 317160 w 1215136"/>
                  <a:gd name="connsiteY4" fmla="*/ 1264584 h 1350150"/>
                  <a:gd name="connsiteX5" fmla="*/ 633717 w 1215136"/>
                  <a:gd name="connsiteY5" fmla="*/ 880766 h 1350150"/>
                  <a:gd name="connsiteX6" fmla="*/ 14202 w 1215136"/>
                  <a:gd name="connsiteY6" fmla="*/ 817778 h 1350150"/>
                  <a:gd name="connsiteX7" fmla="*/ 12344 w 1215136"/>
                  <a:gd name="connsiteY7" fmla="*/ 811126 h 1350150"/>
                  <a:gd name="connsiteX8" fmla="*/ 0 w 1215136"/>
                  <a:gd name="connsiteY8" fmla="*/ 675075 h 1350150"/>
                  <a:gd name="connsiteX9" fmla="*/ 607568 w 1215136"/>
                  <a:gd name="connsiteY9" fmla="*/ 0 h 135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15136" h="1350150">
                    <a:moveTo>
                      <a:pt x="607568" y="0"/>
                    </a:moveTo>
                    <a:cubicBezTo>
                      <a:pt x="943119" y="0"/>
                      <a:pt x="1215136" y="302241"/>
                      <a:pt x="1215136" y="675075"/>
                    </a:cubicBezTo>
                    <a:cubicBezTo>
                      <a:pt x="1215136" y="1047909"/>
                      <a:pt x="943119" y="1350150"/>
                      <a:pt x="607568" y="1350150"/>
                    </a:cubicBezTo>
                    <a:cubicBezTo>
                      <a:pt x="523681" y="1350150"/>
                      <a:pt x="443764" y="1331260"/>
                      <a:pt x="371075" y="1297099"/>
                    </a:cubicBezTo>
                    <a:lnTo>
                      <a:pt x="317160" y="1264584"/>
                    </a:lnTo>
                    <a:lnTo>
                      <a:pt x="633717" y="880766"/>
                    </a:lnTo>
                    <a:lnTo>
                      <a:pt x="14202" y="817778"/>
                    </a:lnTo>
                    <a:lnTo>
                      <a:pt x="12344" y="811126"/>
                    </a:lnTo>
                    <a:cubicBezTo>
                      <a:pt x="4251" y="767181"/>
                      <a:pt x="0" y="721679"/>
                      <a:pt x="0" y="675075"/>
                    </a:cubicBezTo>
                    <a:cubicBezTo>
                      <a:pt x="0" y="302241"/>
                      <a:pt x="272017" y="0"/>
                      <a:pt x="60756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27D81284-7417-47F2-BEE2-E47EB2C11E11}"/>
                  </a:ext>
                </a:extLst>
              </p:cNvPr>
              <p:cNvSpPr/>
              <p:nvPr/>
            </p:nvSpPr>
            <p:spPr bwMode="auto">
              <a:xfrm>
                <a:off x="770600" y="1991769"/>
                <a:ext cx="1891879" cy="1034307"/>
              </a:xfrm>
              <a:custGeom>
                <a:avLst/>
                <a:gdLst>
                  <a:gd name="connsiteX0" fmla="*/ 890435 w 1891879"/>
                  <a:gd name="connsiteY0" fmla="*/ 0 h 1034307"/>
                  <a:gd name="connsiteX1" fmla="*/ 908504 w 1891879"/>
                  <a:gd name="connsiteY1" fmla="*/ 58210 h 1034307"/>
                  <a:gd name="connsiteX2" fmla="*/ 1247673 w 1891879"/>
                  <a:gd name="connsiteY2" fmla="*/ 283026 h 1034307"/>
                  <a:gd name="connsiteX3" fmla="*/ 1586842 w 1891879"/>
                  <a:gd name="connsiteY3" fmla="*/ 58210 h 1034307"/>
                  <a:gd name="connsiteX4" fmla="*/ 1604485 w 1891879"/>
                  <a:gd name="connsiteY4" fmla="*/ 1375 h 1034307"/>
                  <a:gd name="connsiteX5" fmla="*/ 1645118 w 1891879"/>
                  <a:gd name="connsiteY5" fmla="*/ 5471 h 1034307"/>
                  <a:gd name="connsiteX6" fmla="*/ 1891879 w 1891879"/>
                  <a:gd name="connsiteY6" fmla="*/ 308236 h 1034307"/>
                  <a:gd name="connsiteX7" fmla="*/ 1891879 w 1891879"/>
                  <a:gd name="connsiteY7" fmla="*/ 1034307 h 1034307"/>
                  <a:gd name="connsiteX8" fmla="*/ 586734 w 1891879"/>
                  <a:gd name="connsiteY8" fmla="*/ 1034307 h 1034307"/>
                  <a:gd name="connsiteX9" fmla="*/ 586734 w 1891879"/>
                  <a:gd name="connsiteY9" fmla="*/ 484430 h 1034307"/>
                  <a:gd name="connsiteX10" fmla="*/ 488582 w 1891879"/>
                  <a:gd name="connsiteY10" fmla="*/ 489875 h 1034307"/>
                  <a:gd name="connsiteX11" fmla="*/ 46055 w 1891879"/>
                  <a:gd name="connsiteY11" fmla="*/ 351988 h 1034307"/>
                  <a:gd name="connsiteX12" fmla="*/ 0 w 1891879"/>
                  <a:gd name="connsiteY12" fmla="*/ 318077 h 1034307"/>
                  <a:gd name="connsiteX13" fmla="*/ 210243 w 1891879"/>
                  <a:gd name="connsiteY13" fmla="*/ 8103 h 1034307"/>
                  <a:gd name="connsiteX14" fmla="*/ 220258 w 1891879"/>
                  <a:gd name="connsiteY14" fmla="*/ 16765 h 1034307"/>
                  <a:gd name="connsiteX15" fmla="*/ 592951 w 1891879"/>
                  <a:gd name="connsiteY15" fmla="*/ 109838 h 1034307"/>
                  <a:gd name="connsiteX16" fmla="*/ 678001 w 1891879"/>
                  <a:gd name="connsiteY16" fmla="*/ 89091 h 1034307"/>
                  <a:gd name="connsiteX17" fmla="*/ 722989 w 1891879"/>
                  <a:gd name="connsiteY17" fmla="*/ 51972 h 1034307"/>
                  <a:gd name="connsiteX18" fmla="*/ 803878 w 1891879"/>
                  <a:gd name="connsiteY18" fmla="*/ 13086 h 10343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91879" h="1034307">
                    <a:moveTo>
                      <a:pt x="890435" y="0"/>
                    </a:moveTo>
                    <a:lnTo>
                      <a:pt x="908504" y="58210"/>
                    </a:lnTo>
                    <a:cubicBezTo>
                      <a:pt x="964384" y="190325"/>
                      <a:pt x="1095203" y="283026"/>
                      <a:pt x="1247673" y="283026"/>
                    </a:cubicBezTo>
                    <a:cubicBezTo>
                      <a:pt x="1400144" y="283026"/>
                      <a:pt x="1530962" y="190325"/>
                      <a:pt x="1586842" y="58210"/>
                    </a:cubicBezTo>
                    <a:lnTo>
                      <a:pt x="1604485" y="1375"/>
                    </a:lnTo>
                    <a:lnTo>
                      <a:pt x="1645118" y="5471"/>
                    </a:lnTo>
                    <a:cubicBezTo>
                      <a:pt x="1785944" y="34288"/>
                      <a:pt x="1891879" y="158891"/>
                      <a:pt x="1891879" y="308236"/>
                    </a:cubicBezTo>
                    <a:lnTo>
                      <a:pt x="1891879" y="1034307"/>
                    </a:lnTo>
                    <a:lnTo>
                      <a:pt x="586734" y="1034307"/>
                    </a:lnTo>
                    <a:lnTo>
                      <a:pt x="586734" y="484430"/>
                    </a:lnTo>
                    <a:lnTo>
                      <a:pt x="488582" y="489875"/>
                    </a:lnTo>
                    <a:cubicBezTo>
                      <a:pt x="330758" y="484251"/>
                      <a:pt x="177848" y="436062"/>
                      <a:pt x="46055" y="351988"/>
                    </a:cubicBezTo>
                    <a:lnTo>
                      <a:pt x="0" y="318077"/>
                    </a:lnTo>
                    <a:lnTo>
                      <a:pt x="210243" y="8103"/>
                    </a:lnTo>
                    <a:lnTo>
                      <a:pt x="220258" y="16765"/>
                    </a:lnTo>
                    <a:cubicBezTo>
                      <a:pt x="325868" y="94505"/>
                      <a:pt x="459707" y="129491"/>
                      <a:pt x="592951" y="109838"/>
                    </a:cubicBezTo>
                    <a:lnTo>
                      <a:pt x="678001" y="89091"/>
                    </a:lnTo>
                    <a:lnTo>
                      <a:pt x="722989" y="51972"/>
                    </a:lnTo>
                    <a:cubicBezTo>
                      <a:pt x="747651" y="35311"/>
                      <a:pt x="774847" y="22116"/>
                      <a:pt x="803878" y="13086"/>
                    </a:cubicBezTo>
                    <a:close/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フリーフォーム: 図形 77">
                <a:extLst>
                  <a:ext uri="{FF2B5EF4-FFF2-40B4-BE49-F238E27FC236}">
                    <a16:creationId xmlns:a16="http://schemas.microsoft.com/office/drawing/2014/main" id="{25913205-2C0E-4DF1-9766-7E5DA3E23151}"/>
                  </a:ext>
                </a:extLst>
              </p:cNvPr>
              <p:cNvSpPr/>
              <p:nvPr/>
            </p:nvSpPr>
            <p:spPr bwMode="auto">
              <a:xfrm rot="19088772">
                <a:off x="2348932" y="1533159"/>
                <a:ext cx="411464" cy="249366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9" name="正方形/長方形 78">
                <a:extLst>
                  <a:ext uri="{FF2B5EF4-FFF2-40B4-BE49-F238E27FC236}">
                    <a16:creationId xmlns:a16="http://schemas.microsoft.com/office/drawing/2014/main" id="{1903052D-C424-4EC4-A3FE-3E340282A37F}"/>
                  </a:ext>
                </a:extLst>
              </p:cNvPr>
              <p:cNvSpPr/>
              <p:nvPr/>
            </p:nvSpPr>
            <p:spPr bwMode="auto">
              <a:xfrm>
                <a:off x="2462195" y="2773833"/>
                <a:ext cx="252243" cy="252243"/>
              </a:xfrm>
              <a:prstGeom prst="rect">
                <a:avLst/>
              </a:pr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" name="台形 58">
                <a:extLst>
                  <a:ext uri="{FF2B5EF4-FFF2-40B4-BE49-F238E27FC236}">
                    <a16:creationId xmlns:a16="http://schemas.microsoft.com/office/drawing/2014/main" id="{D372D454-01FB-4DC6-976A-C632BE4C0538}"/>
                  </a:ext>
                </a:extLst>
              </p:cNvPr>
              <p:cNvSpPr/>
              <p:nvPr/>
            </p:nvSpPr>
            <p:spPr bwMode="auto">
              <a:xfrm rot="21276376">
                <a:off x="2365500" y="2249708"/>
                <a:ext cx="381744" cy="663551"/>
              </a:xfrm>
              <a:custGeom>
                <a:avLst/>
                <a:gdLst>
                  <a:gd name="connsiteX0" fmla="*/ 0 w 381744"/>
                  <a:gd name="connsiteY0" fmla="*/ 663551 h 663551"/>
                  <a:gd name="connsiteX1" fmla="*/ 60877 w 381744"/>
                  <a:gd name="connsiteY1" fmla="*/ 0 h 663551"/>
                  <a:gd name="connsiteX2" fmla="*/ 320867 w 381744"/>
                  <a:gd name="connsiteY2" fmla="*/ 0 h 663551"/>
                  <a:gd name="connsiteX3" fmla="*/ 381744 w 381744"/>
                  <a:gd name="connsiteY3" fmla="*/ 663551 h 663551"/>
                  <a:gd name="connsiteX4" fmla="*/ 0 w 381744"/>
                  <a:gd name="connsiteY4" fmla="*/ 663551 h 663551"/>
                  <a:gd name="connsiteX0" fmla="*/ 0 w 381744"/>
                  <a:gd name="connsiteY0" fmla="*/ 904738 h 904738"/>
                  <a:gd name="connsiteX1" fmla="*/ 60877 w 381744"/>
                  <a:gd name="connsiteY1" fmla="*/ 241187 h 904738"/>
                  <a:gd name="connsiteX2" fmla="*/ 187896 w 381744"/>
                  <a:gd name="connsiteY2" fmla="*/ 0 h 904738"/>
                  <a:gd name="connsiteX3" fmla="*/ 320867 w 381744"/>
                  <a:gd name="connsiteY3" fmla="*/ 241187 h 904738"/>
                  <a:gd name="connsiteX4" fmla="*/ 381744 w 381744"/>
                  <a:gd name="connsiteY4" fmla="*/ 904738 h 904738"/>
                  <a:gd name="connsiteX5" fmla="*/ 0 w 381744"/>
                  <a:gd name="connsiteY5" fmla="*/ 904738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5" fmla="*/ 279336 w 381744"/>
                  <a:gd name="connsiteY5" fmla="*/ 91440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60877 w 381744"/>
                  <a:gd name="connsiteY3" fmla="*/ 0 h 663551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32226 w 381744"/>
                  <a:gd name="connsiteY3" fmla="*/ 303450 h 663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1744" h="663551">
                    <a:moveTo>
                      <a:pt x="320867" y="0"/>
                    </a:moveTo>
                    <a:lnTo>
                      <a:pt x="381744" y="663551"/>
                    </a:lnTo>
                    <a:lnTo>
                      <a:pt x="0" y="663551"/>
                    </a:lnTo>
                    <a:lnTo>
                      <a:pt x="32226" y="303450"/>
                    </a:lnTo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1" name="月 80">
                <a:extLst>
                  <a:ext uri="{FF2B5EF4-FFF2-40B4-BE49-F238E27FC236}">
                    <a16:creationId xmlns:a16="http://schemas.microsoft.com/office/drawing/2014/main" id="{E5A93BD7-D22F-43CE-9058-0BA13A9804C0}"/>
                  </a:ext>
                </a:extLst>
              </p:cNvPr>
              <p:cNvSpPr/>
              <p:nvPr/>
            </p:nvSpPr>
            <p:spPr bwMode="auto">
              <a:xfrm rot="8100000">
                <a:off x="2204908" y="501904"/>
                <a:ext cx="184846" cy="35073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2" name="月 81">
                <a:extLst>
                  <a:ext uri="{FF2B5EF4-FFF2-40B4-BE49-F238E27FC236}">
                    <a16:creationId xmlns:a16="http://schemas.microsoft.com/office/drawing/2014/main" id="{27DCA6B9-662A-4A24-BEDA-CED5E51F7362}"/>
                  </a:ext>
                </a:extLst>
              </p:cNvPr>
              <p:cNvSpPr/>
              <p:nvPr/>
            </p:nvSpPr>
            <p:spPr bwMode="auto">
              <a:xfrm rot="14076314">
                <a:off x="2525644" y="1189324"/>
                <a:ext cx="117602" cy="51529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3" name="月 82">
                <a:extLst>
                  <a:ext uri="{FF2B5EF4-FFF2-40B4-BE49-F238E27FC236}">
                    <a16:creationId xmlns:a16="http://schemas.microsoft.com/office/drawing/2014/main" id="{E24EEFE0-60C7-4669-9CBB-1C48E3AF52BA}"/>
                  </a:ext>
                </a:extLst>
              </p:cNvPr>
              <p:cNvSpPr/>
              <p:nvPr/>
            </p:nvSpPr>
            <p:spPr bwMode="auto">
              <a:xfrm rot="9597324">
                <a:off x="2388006" y="62919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4" name="月 83">
                <a:extLst>
                  <a:ext uri="{FF2B5EF4-FFF2-40B4-BE49-F238E27FC236}">
                    <a16:creationId xmlns:a16="http://schemas.microsoft.com/office/drawing/2014/main" id="{F7BA4BF3-BFD8-4FFC-956E-8E5DC1D6C7AE}"/>
                  </a:ext>
                </a:extLst>
              </p:cNvPr>
              <p:cNvSpPr/>
              <p:nvPr/>
            </p:nvSpPr>
            <p:spPr bwMode="auto">
              <a:xfrm rot="9597324">
                <a:off x="2543582" y="76254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" name="フリーフォーム: 図形 84">
                <a:extLst>
                  <a:ext uri="{FF2B5EF4-FFF2-40B4-BE49-F238E27FC236}">
                    <a16:creationId xmlns:a16="http://schemas.microsoft.com/office/drawing/2014/main" id="{1CDB74F3-DE2D-4A73-896F-99F509181454}"/>
                  </a:ext>
                </a:extLst>
              </p:cNvPr>
              <p:cNvSpPr/>
              <p:nvPr/>
            </p:nvSpPr>
            <p:spPr bwMode="auto">
              <a:xfrm rot="9000000">
                <a:off x="1684112" y="945905"/>
                <a:ext cx="201110" cy="184857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6" name="アーチ 85">
                <a:extLst>
                  <a:ext uri="{FF2B5EF4-FFF2-40B4-BE49-F238E27FC236}">
                    <a16:creationId xmlns:a16="http://schemas.microsoft.com/office/drawing/2014/main" id="{FAE14F76-179D-4A3E-97F6-EC5B0A2FD1EE}"/>
                  </a:ext>
                </a:extLst>
              </p:cNvPr>
              <p:cNvSpPr/>
              <p:nvPr/>
            </p:nvSpPr>
            <p:spPr bwMode="auto">
              <a:xfrm rot="14400000">
                <a:off x="1857188" y="673508"/>
                <a:ext cx="247700" cy="247700"/>
              </a:xfrm>
              <a:prstGeom prst="blockArc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アーチ 86">
                <a:extLst>
                  <a:ext uri="{FF2B5EF4-FFF2-40B4-BE49-F238E27FC236}">
                    <a16:creationId xmlns:a16="http://schemas.microsoft.com/office/drawing/2014/main" id="{299AAF84-8010-4010-9265-2BA31446A4F6}"/>
                  </a:ext>
                </a:extLst>
              </p:cNvPr>
              <p:cNvSpPr/>
              <p:nvPr/>
            </p:nvSpPr>
            <p:spPr bwMode="auto">
              <a:xfrm rot="14400000">
                <a:off x="2104839" y="1038633"/>
                <a:ext cx="247700" cy="247700"/>
              </a:xfrm>
              <a:prstGeom prst="blockArc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楕円 87">
                <a:extLst>
                  <a:ext uri="{FF2B5EF4-FFF2-40B4-BE49-F238E27FC236}">
                    <a16:creationId xmlns:a16="http://schemas.microsoft.com/office/drawing/2014/main" id="{75AB33A4-7C4A-41DF-990E-5B51A321FFAD}"/>
                  </a:ext>
                </a:extLst>
              </p:cNvPr>
              <p:cNvSpPr/>
              <p:nvPr/>
            </p:nvSpPr>
            <p:spPr bwMode="auto">
              <a:xfrm>
                <a:off x="2042594" y="1364787"/>
                <a:ext cx="306721" cy="144472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9" name="グループ化 88">
                <a:extLst>
                  <a:ext uri="{FF2B5EF4-FFF2-40B4-BE49-F238E27FC236}">
                    <a16:creationId xmlns:a16="http://schemas.microsoft.com/office/drawing/2014/main" id="{180B10C4-7506-4DBB-8DFE-DAEF64B29CE3}"/>
                  </a:ext>
                </a:extLst>
              </p:cNvPr>
              <p:cNvGrpSpPr/>
              <p:nvPr/>
            </p:nvGrpSpPr>
            <p:grpSpPr>
              <a:xfrm>
                <a:off x="294229" y="469110"/>
                <a:ext cx="938235" cy="882338"/>
                <a:chOff x="294229" y="469110"/>
                <a:chExt cx="938235" cy="882338"/>
              </a:xfrm>
            </p:grpSpPr>
            <p:grpSp>
              <p:nvGrpSpPr>
                <p:cNvPr id="90" name="グループ化 89">
                  <a:extLst>
                    <a:ext uri="{FF2B5EF4-FFF2-40B4-BE49-F238E27FC236}">
                      <a16:creationId xmlns:a16="http://schemas.microsoft.com/office/drawing/2014/main" id="{8900CEC6-F59D-4FE0-8851-88D345F15CB2}"/>
                    </a:ext>
                  </a:extLst>
                </p:cNvPr>
                <p:cNvGrpSpPr/>
                <p:nvPr/>
              </p:nvGrpSpPr>
              <p:grpSpPr>
                <a:xfrm rot="19800000">
                  <a:off x="294229" y="469110"/>
                  <a:ext cx="938235" cy="882338"/>
                  <a:chOff x="537397" y="330055"/>
                  <a:chExt cx="938235" cy="882338"/>
                </a:xfrm>
              </p:grpSpPr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38450156-95D8-43FC-846B-EB54B333A748}"/>
                      </a:ext>
                    </a:extLst>
                  </p:cNvPr>
                  <p:cNvGrpSpPr/>
                  <p:nvPr/>
                </p:nvGrpSpPr>
                <p:grpSpPr>
                  <a:xfrm rot="6300000">
                    <a:off x="599005" y="335766"/>
                    <a:ext cx="815019" cy="938235"/>
                    <a:chOff x="1745755" y="3549707"/>
                    <a:chExt cx="968683" cy="973932"/>
                  </a:xfrm>
                  <a:solidFill>
                    <a:schemeClr val="accent5"/>
                  </a:solidFill>
                </p:grpSpPr>
                <p:sp>
                  <p:nvSpPr>
                    <p:cNvPr id="98" name="フリーフォーム: 図形 97">
                      <a:extLst>
                        <a:ext uri="{FF2B5EF4-FFF2-40B4-BE49-F238E27FC236}">
                          <a16:creationId xmlns:a16="http://schemas.microsoft.com/office/drawing/2014/main" id="{BBBC86D4-BBF9-4558-AEF5-799E423267B3}"/>
                        </a:ext>
                      </a:extLst>
                    </p:cNvPr>
                    <p:cNvSpPr/>
                    <p:nvPr/>
                  </p:nvSpPr>
                  <p:spPr bwMode="auto">
                    <a:xfrm rot="5400000">
                      <a:off x="1556750" y="3845673"/>
                      <a:ext cx="681418" cy="303408"/>
                    </a:xfrm>
                    <a:custGeom>
                      <a:avLst/>
                      <a:gdLst>
                        <a:gd name="connsiteX0" fmla="*/ 0 w 681418"/>
                        <a:gd name="connsiteY0" fmla="*/ 180197 h 303408"/>
                        <a:gd name="connsiteX1" fmla="*/ 0 w 681418"/>
                        <a:gd name="connsiteY1" fmla="*/ 0 h 303408"/>
                        <a:gd name="connsiteX2" fmla="*/ 102532 w 681418"/>
                        <a:gd name="connsiteY2" fmla="*/ 0 h 303408"/>
                        <a:gd name="connsiteX3" fmla="*/ 102532 w 681418"/>
                        <a:gd name="connsiteY3" fmla="*/ 150978 h 303408"/>
                        <a:gd name="connsiteX4" fmla="*/ 168545 w 681418"/>
                        <a:gd name="connsiteY4" fmla="*/ 216991 h 303408"/>
                        <a:gd name="connsiteX5" fmla="*/ 512873 w 681418"/>
                        <a:gd name="connsiteY5" fmla="*/ 216991 h 303408"/>
                        <a:gd name="connsiteX6" fmla="*/ 578886 w 681418"/>
                        <a:gd name="connsiteY6" fmla="*/ 150978 h 303408"/>
                        <a:gd name="connsiteX7" fmla="*/ 578886 w 681418"/>
                        <a:gd name="connsiteY7" fmla="*/ 0 h 303408"/>
                        <a:gd name="connsiteX8" fmla="*/ 681418 w 681418"/>
                        <a:gd name="connsiteY8" fmla="*/ 0 h 303408"/>
                        <a:gd name="connsiteX9" fmla="*/ 681418 w 681418"/>
                        <a:gd name="connsiteY9" fmla="*/ 180197 h 303408"/>
                        <a:gd name="connsiteX10" fmla="*/ 558207 w 681418"/>
                        <a:gd name="connsiteY10" fmla="*/ 303408 h 303408"/>
                        <a:gd name="connsiteX11" fmla="*/ 123211 w 681418"/>
                        <a:gd name="connsiteY11" fmla="*/ 303408 h 303408"/>
                        <a:gd name="connsiteX12" fmla="*/ 0 w 681418"/>
                        <a:gd name="connsiteY12" fmla="*/ 180197 h 3034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681418" h="303408">
                          <a:moveTo>
                            <a:pt x="0" y="180197"/>
                          </a:moveTo>
                          <a:lnTo>
                            <a:pt x="0" y="0"/>
                          </a:lnTo>
                          <a:lnTo>
                            <a:pt x="102532" y="0"/>
                          </a:lnTo>
                          <a:lnTo>
                            <a:pt x="102532" y="150978"/>
                          </a:lnTo>
                          <a:cubicBezTo>
                            <a:pt x="102532" y="187436"/>
                            <a:pt x="132087" y="216991"/>
                            <a:pt x="168545" y="216991"/>
                          </a:cubicBezTo>
                          <a:lnTo>
                            <a:pt x="512873" y="216991"/>
                          </a:lnTo>
                          <a:cubicBezTo>
                            <a:pt x="549331" y="216991"/>
                            <a:pt x="578886" y="187436"/>
                            <a:pt x="578886" y="150978"/>
                          </a:cubicBezTo>
                          <a:lnTo>
                            <a:pt x="578886" y="0"/>
                          </a:lnTo>
                          <a:lnTo>
                            <a:pt x="681418" y="0"/>
                          </a:lnTo>
                          <a:lnTo>
                            <a:pt x="681418" y="180197"/>
                          </a:lnTo>
                          <a:cubicBezTo>
                            <a:pt x="681418" y="248245"/>
                            <a:pt x="626255" y="303408"/>
                            <a:pt x="558207" y="303408"/>
                          </a:cubicBezTo>
                          <a:lnTo>
                            <a:pt x="123211" y="303408"/>
                          </a:lnTo>
                          <a:cubicBezTo>
                            <a:pt x="55163" y="303408"/>
                            <a:pt x="0" y="248245"/>
                            <a:pt x="0" y="180197"/>
                          </a:cubicBezTo>
                          <a:close/>
                        </a:path>
                      </a:pathLst>
                    </a:cu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9" name="四角形: 上の 2 つの角を丸める 98">
                      <a:extLst>
                        <a:ext uri="{FF2B5EF4-FFF2-40B4-BE49-F238E27FC236}">
                          <a16:creationId xmlns:a16="http://schemas.microsoft.com/office/drawing/2014/main" id="{09FAFBF0-F67B-467E-B487-96D894D9BC4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005066" y="3549707"/>
                      <a:ext cx="709372" cy="973932"/>
                    </a:xfrm>
                    <a:prstGeom prst="round2SameRect">
                      <a:avLst>
                        <a:gd name="adj1" fmla="val 0"/>
                        <a:gd name="adj2" fmla="val 8056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grpSp>
                <p:nvGrpSpPr>
                  <p:cNvPr id="93" name="グループ化 92">
                    <a:extLst>
                      <a:ext uri="{FF2B5EF4-FFF2-40B4-BE49-F238E27FC236}">
                        <a16:creationId xmlns:a16="http://schemas.microsoft.com/office/drawing/2014/main" id="{1AEA3E7B-BCF9-4A78-8FAD-F338619D23F9}"/>
                      </a:ext>
                    </a:extLst>
                  </p:cNvPr>
                  <p:cNvGrpSpPr/>
                  <p:nvPr/>
                </p:nvGrpSpPr>
                <p:grpSpPr>
                  <a:xfrm rot="6240840">
                    <a:off x="994114" y="244799"/>
                    <a:ext cx="265296" cy="435808"/>
                    <a:chOff x="4873199" y="3281238"/>
                    <a:chExt cx="265296" cy="435808"/>
                  </a:xfrm>
                  <a:solidFill>
                    <a:srgbClr val="FFD04B"/>
                  </a:solidFill>
                </p:grpSpPr>
                <p:sp>
                  <p:nvSpPr>
                    <p:cNvPr id="94" name="四角形: 角を丸くする 93">
                      <a:extLst>
                        <a:ext uri="{FF2B5EF4-FFF2-40B4-BE49-F238E27FC236}">
                          <a16:creationId xmlns:a16="http://schemas.microsoft.com/office/drawing/2014/main" id="{B54DB4AA-B3E3-406C-9EEE-CA388D5F029B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281238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四角形: 角を丸くする 94">
                      <a:extLst>
                        <a:ext uri="{FF2B5EF4-FFF2-40B4-BE49-F238E27FC236}">
                          <a16:creationId xmlns:a16="http://schemas.microsoft.com/office/drawing/2014/main" id="{58A0751D-D8BB-409D-BF57-4D7F5BA9D12A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392231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四角形: 角を丸くする 95">
                      <a:extLst>
                        <a:ext uri="{FF2B5EF4-FFF2-40B4-BE49-F238E27FC236}">
                          <a16:creationId xmlns:a16="http://schemas.microsoft.com/office/drawing/2014/main" id="{9907B7C0-1955-4B1F-A9C4-18F3A4D1E6F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504150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四角形: 角を丸くする 96">
                      <a:extLst>
                        <a:ext uri="{FF2B5EF4-FFF2-40B4-BE49-F238E27FC236}">
                          <a16:creationId xmlns:a16="http://schemas.microsoft.com/office/drawing/2014/main" id="{2800C179-6042-40FD-A905-9BEA2CBEA71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910794" y="3615120"/>
                      <a:ext cx="227701" cy="10192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FB06FD36-3809-4BEC-917B-04E7F5668A3E}"/>
                    </a:ext>
                  </a:extLst>
                </p:cNvPr>
                <p:cNvSpPr/>
                <p:nvPr/>
              </p:nvSpPr>
              <p:spPr bwMode="auto">
                <a:xfrm rot="4500000">
                  <a:off x="579978" y="652853"/>
                  <a:ext cx="444200" cy="779503"/>
                </a:xfrm>
                <a:custGeom>
                  <a:avLst/>
                  <a:gdLst>
                    <a:gd name="connsiteX0" fmla="*/ 0 w 444200"/>
                    <a:gd name="connsiteY0" fmla="*/ 663545 h 779503"/>
                    <a:gd name="connsiteX1" fmla="*/ 383098 w 444200"/>
                    <a:gd name="connsiteY1" fmla="*/ 0 h 779503"/>
                    <a:gd name="connsiteX2" fmla="*/ 444200 w 444200"/>
                    <a:gd name="connsiteY2" fmla="*/ 0 h 779503"/>
                    <a:gd name="connsiteX3" fmla="*/ 444200 w 444200"/>
                    <a:gd name="connsiteY3" fmla="*/ 743718 h 779503"/>
                    <a:gd name="connsiteX4" fmla="*/ 408415 w 444200"/>
                    <a:gd name="connsiteY4" fmla="*/ 779503 h 779503"/>
                    <a:gd name="connsiteX5" fmla="*/ 35785 w 444200"/>
                    <a:gd name="connsiteY5" fmla="*/ 779503 h 779503"/>
                    <a:gd name="connsiteX6" fmla="*/ 0 w 444200"/>
                    <a:gd name="connsiteY6" fmla="*/ 743718 h 7795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44200" h="779503">
                      <a:moveTo>
                        <a:pt x="0" y="663545"/>
                      </a:moveTo>
                      <a:lnTo>
                        <a:pt x="383098" y="0"/>
                      </a:lnTo>
                      <a:lnTo>
                        <a:pt x="444200" y="0"/>
                      </a:lnTo>
                      <a:lnTo>
                        <a:pt x="444200" y="743718"/>
                      </a:lnTo>
                      <a:cubicBezTo>
                        <a:pt x="444200" y="763482"/>
                        <a:pt x="428179" y="779503"/>
                        <a:pt x="408415" y="779503"/>
                      </a:cubicBezTo>
                      <a:lnTo>
                        <a:pt x="35785" y="779503"/>
                      </a:lnTo>
                      <a:cubicBezTo>
                        <a:pt x="16021" y="779503"/>
                        <a:pt x="0" y="763482"/>
                        <a:pt x="0" y="743718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462C52E6-C95A-41AD-8AC5-BF095FE70FA2}"/>
                </a:ext>
              </a:extLst>
            </p:cNvPr>
            <p:cNvSpPr/>
            <p:nvPr/>
          </p:nvSpPr>
          <p:spPr bwMode="auto">
            <a:xfrm>
              <a:off x="-4553983" y="1037067"/>
              <a:ext cx="2444659" cy="2444660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0732722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C79B0064-AE2F-462A-B201-BE2DB1131407}"/>
              </a:ext>
            </a:extLst>
          </p:cNvPr>
          <p:cNvGrpSpPr/>
          <p:nvPr/>
        </p:nvGrpSpPr>
        <p:grpSpPr>
          <a:xfrm>
            <a:off x="2162690" y="4111189"/>
            <a:ext cx="2268595" cy="2431905"/>
            <a:chOff x="5219779" y="3907083"/>
            <a:chExt cx="2195661" cy="2353721"/>
          </a:xfrm>
        </p:grpSpPr>
        <p:sp>
          <p:nvSpPr>
            <p:cNvPr id="73" name="月 72">
              <a:extLst>
                <a:ext uri="{FF2B5EF4-FFF2-40B4-BE49-F238E27FC236}">
                  <a16:creationId xmlns:a16="http://schemas.microsoft.com/office/drawing/2014/main" id="{B3053929-9E3C-4BEC-8845-268E34A1A3C9}"/>
                </a:ext>
              </a:extLst>
            </p:cNvPr>
            <p:cNvSpPr/>
            <p:nvPr/>
          </p:nvSpPr>
          <p:spPr bwMode="auto">
            <a:xfrm rot="18000000">
              <a:off x="5286157" y="4310283"/>
              <a:ext cx="132756" cy="265512"/>
            </a:xfrm>
            <a:prstGeom prst="moon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" name="月 73">
              <a:extLst>
                <a:ext uri="{FF2B5EF4-FFF2-40B4-BE49-F238E27FC236}">
                  <a16:creationId xmlns:a16="http://schemas.microsoft.com/office/drawing/2014/main" id="{EC7DFFC0-4D8F-4972-A4ED-3C8DE71AB3CF}"/>
                </a:ext>
              </a:extLst>
            </p:cNvPr>
            <p:cNvSpPr/>
            <p:nvPr/>
          </p:nvSpPr>
          <p:spPr bwMode="auto">
            <a:xfrm rot="18900000">
              <a:off x="6292093" y="4648709"/>
              <a:ext cx="525351" cy="757593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5" name="台形 74">
              <a:extLst>
                <a:ext uri="{FF2B5EF4-FFF2-40B4-BE49-F238E27FC236}">
                  <a16:creationId xmlns:a16="http://schemas.microsoft.com/office/drawing/2014/main" id="{E075A092-DF5D-4334-9CB8-7DDA83910254}"/>
                </a:ext>
              </a:extLst>
            </p:cNvPr>
            <p:cNvSpPr/>
            <p:nvPr/>
          </p:nvSpPr>
          <p:spPr bwMode="auto">
            <a:xfrm rot="19800000">
              <a:off x="6155415" y="5142319"/>
              <a:ext cx="371360" cy="418978"/>
            </a:xfrm>
            <a:prstGeom prst="trapezoid">
              <a:avLst>
                <a:gd name="adj" fmla="val 16456"/>
              </a:avLst>
            </a:pr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6" name="月 75">
              <a:extLst>
                <a:ext uri="{FF2B5EF4-FFF2-40B4-BE49-F238E27FC236}">
                  <a16:creationId xmlns:a16="http://schemas.microsoft.com/office/drawing/2014/main" id="{5DC11391-6230-4BA5-A6A9-95BD7602473F}"/>
                </a:ext>
              </a:extLst>
            </p:cNvPr>
            <p:cNvSpPr/>
            <p:nvPr/>
          </p:nvSpPr>
          <p:spPr bwMode="auto">
            <a:xfrm rot="18900000">
              <a:off x="6792388" y="4443990"/>
              <a:ext cx="371709" cy="870753"/>
            </a:xfrm>
            <a:prstGeom prst="moon">
              <a:avLst>
                <a:gd name="adj" fmla="val 72667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7" name="月 76">
              <a:extLst>
                <a:ext uri="{FF2B5EF4-FFF2-40B4-BE49-F238E27FC236}">
                  <a16:creationId xmlns:a16="http://schemas.microsoft.com/office/drawing/2014/main" id="{A2A3720C-6246-4A20-9889-DAD8B48683A7}"/>
                </a:ext>
              </a:extLst>
            </p:cNvPr>
            <p:cNvSpPr/>
            <p:nvPr/>
          </p:nvSpPr>
          <p:spPr bwMode="auto">
            <a:xfrm rot="7778412">
              <a:off x="6003097" y="3571989"/>
              <a:ext cx="718300" cy="1479486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757AD231-2BB7-4EF4-85F3-C2683B75B2C8}"/>
                </a:ext>
              </a:extLst>
            </p:cNvPr>
            <p:cNvSpPr/>
            <p:nvPr/>
          </p:nvSpPr>
          <p:spPr bwMode="auto">
            <a:xfrm>
              <a:off x="5330779" y="4039686"/>
              <a:ext cx="1215136" cy="1350150"/>
            </a:xfrm>
            <a:custGeom>
              <a:avLst/>
              <a:gdLst>
                <a:gd name="connsiteX0" fmla="*/ 607568 w 1215136"/>
                <a:gd name="connsiteY0" fmla="*/ 0 h 1350150"/>
                <a:gd name="connsiteX1" fmla="*/ 1215136 w 1215136"/>
                <a:gd name="connsiteY1" fmla="*/ 675075 h 1350150"/>
                <a:gd name="connsiteX2" fmla="*/ 607568 w 1215136"/>
                <a:gd name="connsiteY2" fmla="*/ 1350150 h 1350150"/>
                <a:gd name="connsiteX3" fmla="*/ 371075 w 1215136"/>
                <a:gd name="connsiteY3" fmla="*/ 1297099 h 1350150"/>
                <a:gd name="connsiteX4" fmla="*/ 317160 w 1215136"/>
                <a:gd name="connsiteY4" fmla="*/ 1264584 h 1350150"/>
                <a:gd name="connsiteX5" fmla="*/ 633717 w 1215136"/>
                <a:gd name="connsiteY5" fmla="*/ 880766 h 1350150"/>
                <a:gd name="connsiteX6" fmla="*/ 14202 w 1215136"/>
                <a:gd name="connsiteY6" fmla="*/ 817778 h 1350150"/>
                <a:gd name="connsiteX7" fmla="*/ 12344 w 1215136"/>
                <a:gd name="connsiteY7" fmla="*/ 811126 h 1350150"/>
                <a:gd name="connsiteX8" fmla="*/ 0 w 1215136"/>
                <a:gd name="connsiteY8" fmla="*/ 675075 h 1350150"/>
                <a:gd name="connsiteX9" fmla="*/ 607568 w 1215136"/>
                <a:gd name="connsiteY9" fmla="*/ 0 h 1350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15136" h="1350150">
                  <a:moveTo>
                    <a:pt x="607568" y="0"/>
                  </a:moveTo>
                  <a:cubicBezTo>
                    <a:pt x="943119" y="0"/>
                    <a:pt x="1215136" y="302241"/>
                    <a:pt x="1215136" y="675075"/>
                  </a:cubicBezTo>
                  <a:cubicBezTo>
                    <a:pt x="1215136" y="1047909"/>
                    <a:pt x="943119" y="1350150"/>
                    <a:pt x="607568" y="1350150"/>
                  </a:cubicBezTo>
                  <a:cubicBezTo>
                    <a:pt x="523681" y="1350150"/>
                    <a:pt x="443764" y="1331260"/>
                    <a:pt x="371075" y="1297099"/>
                  </a:cubicBezTo>
                  <a:lnTo>
                    <a:pt x="317160" y="1264584"/>
                  </a:lnTo>
                  <a:lnTo>
                    <a:pt x="633717" y="880766"/>
                  </a:lnTo>
                  <a:lnTo>
                    <a:pt x="14202" y="817778"/>
                  </a:lnTo>
                  <a:lnTo>
                    <a:pt x="12344" y="811126"/>
                  </a:lnTo>
                  <a:cubicBezTo>
                    <a:pt x="4251" y="767181"/>
                    <a:pt x="0" y="721679"/>
                    <a:pt x="0" y="675075"/>
                  </a:cubicBezTo>
                  <a:cubicBezTo>
                    <a:pt x="0" y="302241"/>
                    <a:pt x="272017" y="0"/>
                    <a:pt x="607568" y="0"/>
                  </a:cubicBezTo>
                  <a:close/>
                </a:path>
              </a:pathLst>
            </a:cu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166F3DD7-DAF6-453E-A375-3712BD806F40}"/>
                </a:ext>
              </a:extLst>
            </p:cNvPr>
            <p:cNvSpPr/>
            <p:nvPr/>
          </p:nvSpPr>
          <p:spPr bwMode="auto">
            <a:xfrm rot="16388772">
              <a:off x="6352336" y="4528824"/>
              <a:ext cx="411464" cy="249366"/>
            </a:xfrm>
            <a:custGeom>
              <a:avLst/>
              <a:gdLst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251703 w 482772"/>
                <a:gd name="connsiteY7" fmla="*/ 48990 h 298835"/>
                <a:gd name="connsiteX8" fmla="*/ 386664 w 482772"/>
                <a:gd name="connsiteY8" fmla="*/ 19822 h 298835"/>
                <a:gd name="connsiteX9" fmla="*/ 409909 w 482772"/>
                <a:gd name="connsiteY9" fmla="*/ 6253 h 298835"/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386664 w 482772"/>
                <a:gd name="connsiteY7" fmla="*/ 19822 h 298835"/>
                <a:gd name="connsiteX8" fmla="*/ 409909 w 482772"/>
                <a:gd name="connsiteY8" fmla="*/ 6253 h 298835"/>
                <a:gd name="connsiteX9" fmla="*/ 412072 w 482772"/>
                <a:gd name="connsiteY9" fmla="*/ 7285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9" fmla="*/ 249185 w 482772"/>
                <a:gd name="connsiteY9" fmla="*/ 127009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0" fmla="*/ 386664 w 482772"/>
                <a:gd name="connsiteY0" fmla="*/ 19822 h 298835"/>
                <a:gd name="connsiteX1" fmla="*/ 409909 w 482772"/>
                <a:gd name="connsiteY1" fmla="*/ 6253 h 298835"/>
                <a:gd name="connsiteX2" fmla="*/ 412072 w 482772"/>
                <a:gd name="connsiteY2" fmla="*/ 7285 h 298835"/>
                <a:gd name="connsiteX3" fmla="*/ 482772 w 482772"/>
                <a:gd name="connsiteY3" fmla="*/ 128049 h 298835"/>
                <a:gd name="connsiteX4" fmla="*/ 241386 w 482772"/>
                <a:gd name="connsiteY4" fmla="*/ 298835 h 298835"/>
                <a:gd name="connsiteX5" fmla="*/ 0 w 482772"/>
                <a:gd name="connsiteY5" fmla="*/ 128049 h 298835"/>
                <a:gd name="connsiteX6" fmla="*/ 70700 w 482772"/>
                <a:gd name="connsiteY6" fmla="*/ 7285 h 298835"/>
                <a:gd name="connsiteX7" fmla="*/ 83180 w 482772"/>
                <a:gd name="connsiteY7" fmla="*/ 0 h 298835"/>
                <a:gd name="connsiteX0" fmla="*/ 386664 w 482772"/>
                <a:gd name="connsiteY0" fmla="*/ 13569 h 292582"/>
                <a:gd name="connsiteX1" fmla="*/ 409909 w 482772"/>
                <a:gd name="connsiteY1" fmla="*/ 0 h 292582"/>
                <a:gd name="connsiteX2" fmla="*/ 412072 w 482772"/>
                <a:gd name="connsiteY2" fmla="*/ 1032 h 292582"/>
                <a:gd name="connsiteX3" fmla="*/ 482772 w 482772"/>
                <a:gd name="connsiteY3" fmla="*/ 121796 h 292582"/>
                <a:gd name="connsiteX4" fmla="*/ 241386 w 482772"/>
                <a:gd name="connsiteY4" fmla="*/ 292582 h 292582"/>
                <a:gd name="connsiteX5" fmla="*/ 0 w 482772"/>
                <a:gd name="connsiteY5" fmla="*/ 121796 h 292582"/>
                <a:gd name="connsiteX6" fmla="*/ 70700 w 482772"/>
                <a:gd name="connsiteY6" fmla="*/ 1032 h 292582"/>
                <a:gd name="connsiteX0" fmla="*/ 409909 w 482772"/>
                <a:gd name="connsiteY0" fmla="*/ 0 h 292582"/>
                <a:gd name="connsiteX1" fmla="*/ 412072 w 482772"/>
                <a:gd name="connsiteY1" fmla="*/ 1032 h 292582"/>
                <a:gd name="connsiteX2" fmla="*/ 482772 w 482772"/>
                <a:gd name="connsiteY2" fmla="*/ 121796 h 292582"/>
                <a:gd name="connsiteX3" fmla="*/ 241386 w 482772"/>
                <a:gd name="connsiteY3" fmla="*/ 292582 h 292582"/>
                <a:gd name="connsiteX4" fmla="*/ 0 w 482772"/>
                <a:gd name="connsiteY4" fmla="*/ 121796 h 292582"/>
                <a:gd name="connsiteX5" fmla="*/ 70700 w 482772"/>
                <a:gd name="connsiteY5" fmla="*/ 1032 h 29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82772" h="292582">
                  <a:moveTo>
                    <a:pt x="409909" y="0"/>
                  </a:moveTo>
                  <a:lnTo>
                    <a:pt x="412072" y="1032"/>
                  </a:lnTo>
                  <a:cubicBezTo>
                    <a:pt x="455754" y="31938"/>
                    <a:pt x="482772" y="74634"/>
                    <a:pt x="482772" y="121796"/>
                  </a:cubicBezTo>
                  <a:cubicBezTo>
                    <a:pt x="482772" y="216119"/>
                    <a:pt x="374700" y="292582"/>
                    <a:pt x="241386" y="292582"/>
                  </a:cubicBezTo>
                  <a:cubicBezTo>
                    <a:pt x="108072" y="292582"/>
                    <a:pt x="0" y="216119"/>
                    <a:pt x="0" y="121796"/>
                  </a:cubicBezTo>
                  <a:cubicBezTo>
                    <a:pt x="0" y="74635"/>
                    <a:pt x="27018" y="31938"/>
                    <a:pt x="70700" y="1032"/>
                  </a:cubicBezTo>
                </a:path>
              </a:pathLst>
            </a:cu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0" name="月 79">
              <a:extLst>
                <a:ext uri="{FF2B5EF4-FFF2-40B4-BE49-F238E27FC236}">
                  <a16:creationId xmlns:a16="http://schemas.microsoft.com/office/drawing/2014/main" id="{19767B6E-ABC1-4733-8611-890B4E270662}"/>
                </a:ext>
              </a:extLst>
            </p:cNvPr>
            <p:cNvSpPr/>
            <p:nvPr/>
          </p:nvSpPr>
          <p:spPr bwMode="auto">
            <a:xfrm rot="3802566">
              <a:off x="5491370" y="3882542"/>
              <a:ext cx="185219" cy="515751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1" name="月 80">
              <a:extLst>
                <a:ext uri="{FF2B5EF4-FFF2-40B4-BE49-F238E27FC236}">
                  <a16:creationId xmlns:a16="http://schemas.microsoft.com/office/drawing/2014/main" id="{25CD9E07-41AE-402B-BDD1-392A4376C8B0}"/>
                </a:ext>
              </a:extLst>
            </p:cNvPr>
            <p:cNvSpPr/>
            <p:nvPr/>
          </p:nvSpPr>
          <p:spPr bwMode="auto">
            <a:xfrm rot="8481030">
              <a:off x="5952522" y="3907083"/>
              <a:ext cx="316669" cy="652245"/>
            </a:xfrm>
            <a:prstGeom prst="moon">
              <a:avLst>
                <a:gd name="adj" fmla="val 72667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2" name="月 81">
              <a:extLst>
                <a:ext uri="{FF2B5EF4-FFF2-40B4-BE49-F238E27FC236}">
                  <a16:creationId xmlns:a16="http://schemas.microsoft.com/office/drawing/2014/main" id="{5A8E2EDB-9667-44CB-971C-DA0FC77BAEC1}"/>
                </a:ext>
              </a:extLst>
            </p:cNvPr>
            <p:cNvSpPr/>
            <p:nvPr/>
          </p:nvSpPr>
          <p:spPr bwMode="auto">
            <a:xfrm rot="9515084">
              <a:off x="6237706" y="4143672"/>
              <a:ext cx="316669" cy="816045"/>
            </a:xfrm>
            <a:prstGeom prst="moon">
              <a:avLst>
                <a:gd name="adj" fmla="val 72667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" name="楕円 82">
              <a:extLst>
                <a:ext uri="{FF2B5EF4-FFF2-40B4-BE49-F238E27FC236}">
                  <a16:creationId xmlns:a16="http://schemas.microsoft.com/office/drawing/2014/main" id="{2AF70947-4A0A-4579-84EE-57A5461BEEA8}"/>
                </a:ext>
              </a:extLst>
            </p:cNvPr>
            <p:cNvSpPr/>
            <p:nvPr/>
          </p:nvSpPr>
          <p:spPr bwMode="auto">
            <a:xfrm rot="1448216">
              <a:off x="5510656" y="4739599"/>
              <a:ext cx="99752" cy="58361"/>
            </a:xfrm>
            <a:prstGeom prst="ellipse">
              <a:avLst/>
            </a:prstGeom>
            <a:solidFill>
              <a:srgbClr val="C0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DB1E7954-EDA9-4743-8D09-8600D690B225}"/>
                </a:ext>
              </a:extLst>
            </p:cNvPr>
            <p:cNvSpPr/>
            <p:nvPr/>
          </p:nvSpPr>
          <p:spPr bwMode="auto">
            <a:xfrm>
              <a:off x="6107777" y="5318646"/>
              <a:ext cx="1307663" cy="925922"/>
            </a:xfrm>
            <a:custGeom>
              <a:avLst/>
              <a:gdLst>
                <a:gd name="connsiteX0" fmla="*/ 598390 w 1307663"/>
                <a:gd name="connsiteY0" fmla="*/ 857 h 925922"/>
                <a:gd name="connsiteX1" fmla="*/ 872452 w 1307663"/>
                <a:gd name="connsiteY1" fmla="*/ 172114 h 925922"/>
                <a:gd name="connsiteX2" fmla="*/ 1307663 w 1307663"/>
                <a:gd name="connsiteY2" fmla="*/ 925922 h 925922"/>
                <a:gd name="connsiteX3" fmla="*/ 205939 w 1307663"/>
                <a:gd name="connsiteY3" fmla="*/ 925922 h 925922"/>
                <a:gd name="connsiteX4" fmla="*/ 46159 w 1307663"/>
                <a:gd name="connsiteY4" fmla="*/ 649174 h 925922"/>
                <a:gd name="connsiteX5" fmla="*/ 172113 w 1307663"/>
                <a:gd name="connsiteY5" fmla="*/ 179107 h 925922"/>
                <a:gd name="connsiteX6" fmla="*/ 402384 w 1307663"/>
                <a:gd name="connsiteY6" fmla="*/ 46160 h 925922"/>
                <a:gd name="connsiteX7" fmla="*/ 598390 w 1307663"/>
                <a:gd name="connsiteY7" fmla="*/ 857 h 9259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307663" h="925922">
                  <a:moveTo>
                    <a:pt x="598390" y="857"/>
                  </a:moveTo>
                  <a:cubicBezTo>
                    <a:pt x="708580" y="8645"/>
                    <a:pt x="813062" y="69247"/>
                    <a:pt x="872452" y="172114"/>
                  </a:cubicBezTo>
                  <a:lnTo>
                    <a:pt x="1307663" y="925922"/>
                  </a:lnTo>
                  <a:lnTo>
                    <a:pt x="205939" y="925922"/>
                  </a:lnTo>
                  <a:lnTo>
                    <a:pt x="46159" y="649174"/>
                  </a:lnTo>
                  <a:cubicBezTo>
                    <a:pt x="-48865" y="484587"/>
                    <a:pt x="7527" y="274131"/>
                    <a:pt x="172113" y="179107"/>
                  </a:cubicBezTo>
                  <a:lnTo>
                    <a:pt x="402384" y="46160"/>
                  </a:lnTo>
                  <a:cubicBezTo>
                    <a:pt x="464104" y="10526"/>
                    <a:pt x="532275" y="-3816"/>
                    <a:pt x="598390" y="857"/>
                  </a:cubicBezTo>
                  <a:close/>
                </a:path>
              </a:pathLst>
            </a:custGeom>
            <a:solidFill>
              <a:srgbClr val="FF99CC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5" name="台形 288">
              <a:extLst>
                <a:ext uri="{FF2B5EF4-FFF2-40B4-BE49-F238E27FC236}">
                  <a16:creationId xmlns:a16="http://schemas.microsoft.com/office/drawing/2014/main" id="{8803427C-7B95-4C64-87A0-90C95E5C9B69}"/>
                </a:ext>
              </a:extLst>
            </p:cNvPr>
            <p:cNvSpPr/>
            <p:nvPr/>
          </p:nvSpPr>
          <p:spPr bwMode="auto">
            <a:xfrm>
              <a:off x="6341095" y="5607312"/>
              <a:ext cx="438811" cy="653492"/>
            </a:xfrm>
            <a:custGeom>
              <a:avLst/>
              <a:gdLst>
                <a:gd name="connsiteX0" fmla="*/ 0 w 438811"/>
                <a:gd name="connsiteY0" fmla="*/ 653492 h 653492"/>
                <a:gd name="connsiteX1" fmla="*/ 52556 w 438811"/>
                <a:gd name="connsiteY1" fmla="*/ 0 h 653492"/>
                <a:gd name="connsiteX2" fmla="*/ 386255 w 438811"/>
                <a:gd name="connsiteY2" fmla="*/ 0 h 653492"/>
                <a:gd name="connsiteX3" fmla="*/ 438811 w 438811"/>
                <a:gd name="connsiteY3" fmla="*/ 653492 h 653492"/>
                <a:gd name="connsiteX4" fmla="*/ 0 w 438811"/>
                <a:gd name="connsiteY4" fmla="*/ 653492 h 653492"/>
                <a:gd name="connsiteX0" fmla="*/ 0 w 438811"/>
                <a:gd name="connsiteY0" fmla="*/ 784589 h 784589"/>
                <a:gd name="connsiteX1" fmla="*/ 52556 w 438811"/>
                <a:gd name="connsiteY1" fmla="*/ 131097 h 784589"/>
                <a:gd name="connsiteX2" fmla="*/ 217863 w 438811"/>
                <a:gd name="connsiteY2" fmla="*/ 0 h 784589"/>
                <a:gd name="connsiteX3" fmla="*/ 386255 w 438811"/>
                <a:gd name="connsiteY3" fmla="*/ 131097 h 784589"/>
                <a:gd name="connsiteX4" fmla="*/ 438811 w 438811"/>
                <a:gd name="connsiteY4" fmla="*/ 784589 h 784589"/>
                <a:gd name="connsiteX5" fmla="*/ 0 w 438811"/>
                <a:gd name="connsiteY5" fmla="*/ 784589 h 784589"/>
                <a:gd name="connsiteX0" fmla="*/ 217863 w 438811"/>
                <a:gd name="connsiteY0" fmla="*/ 0 h 784589"/>
                <a:gd name="connsiteX1" fmla="*/ 386255 w 438811"/>
                <a:gd name="connsiteY1" fmla="*/ 131097 h 784589"/>
                <a:gd name="connsiteX2" fmla="*/ 438811 w 438811"/>
                <a:gd name="connsiteY2" fmla="*/ 784589 h 784589"/>
                <a:gd name="connsiteX3" fmla="*/ 0 w 438811"/>
                <a:gd name="connsiteY3" fmla="*/ 784589 h 784589"/>
                <a:gd name="connsiteX4" fmla="*/ 52556 w 438811"/>
                <a:gd name="connsiteY4" fmla="*/ 131097 h 784589"/>
                <a:gd name="connsiteX5" fmla="*/ 309303 w 438811"/>
                <a:gd name="connsiteY5" fmla="*/ 91440 h 784589"/>
                <a:gd name="connsiteX0" fmla="*/ 386255 w 438811"/>
                <a:gd name="connsiteY0" fmla="*/ 71687 h 725179"/>
                <a:gd name="connsiteX1" fmla="*/ 438811 w 438811"/>
                <a:gd name="connsiteY1" fmla="*/ 725179 h 725179"/>
                <a:gd name="connsiteX2" fmla="*/ 0 w 438811"/>
                <a:gd name="connsiteY2" fmla="*/ 725179 h 725179"/>
                <a:gd name="connsiteX3" fmla="*/ 52556 w 438811"/>
                <a:gd name="connsiteY3" fmla="*/ 71687 h 725179"/>
                <a:gd name="connsiteX4" fmla="*/ 309303 w 438811"/>
                <a:gd name="connsiteY4" fmla="*/ 32030 h 725179"/>
                <a:gd name="connsiteX0" fmla="*/ 386255 w 438811"/>
                <a:gd name="connsiteY0" fmla="*/ 0 h 653492"/>
                <a:gd name="connsiteX1" fmla="*/ 438811 w 438811"/>
                <a:gd name="connsiteY1" fmla="*/ 653492 h 653492"/>
                <a:gd name="connsiteX2" fmla="*/ 0 w 438811"/>
                <a:gd name="connsiteY2" fmla="*/ 653492 h 653492"/>
                <a:gd name="connsiteX3" fmla="*/ 52556 w 438811"/>
                <a:gd name="connsiteY3" fmla="*/ 0 h 6534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8811" h="653492">
                  <a:moveTo>
                    <a:pt x="386255" y="0"/>
                  </a:moveTo>
                  <a:lnTo>
                    <a:pt x="438811" y="653492"/>
                  </a:lnTo>
                  <a:lnTo>
                    <a:pt x="0" y="653492"/>
                  </a:lnTo>
                  <a:lnTo>
                    <a:pt x="52556" y="0"/>
                  </a:lnTo>
                </a:path>
              </a:pathLst>
            </a:custGeom>
            <a:solidFill>
              <a:srgbClr val="FF99CC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86" name="楕円 85">
              <a:extLst>
                <a:ext uri="{FF2B5EF4-FFF2-40B4-BE49-F238E27FC236}">
                  <a16:creationId xmlns:a16="http://schemas.microsoft.com/office/drawing/2014/main" id="{16586E1B-93B3-4C13-8DAB-165D6F414A0F}"/>
                </a:ext>
              </a:extLst>
            </p:cNvPr>
            <p:cNvSpPr/>
            <p:nvPr/>
          </p:nvSpPr>
          <p:spPr bwMode="auto">
            <a:xfrm rot="20700000">
              <a:off x="5390541" y="4514964"/>
              <a:ext cx="243704" cy="116426"/>
            </a:xfrm>
            <a:prstGeom prst="ellipse">
              <a:avLst/>
            </a:prstGeom>
            <a:solidFill>
              <a:schemeClr val="tx1"/>
            </a:solidFill>
            <a:ln w="571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7" name="楕円 86">
              <a:extLst>
                <a:ext uri="{FF2B5EF4-FFF2-40B4-BE49-F238E27FC236}">
                  <a16:creationId xmlns:a16="http://schemas.microsoft.com/office/drawing/2014/main" id="{2785D219-E896-4973-BF5F-69B79B7FE1D1}"/>
                </a:ext>
              </a:extLst>
            </p:cNvPr>
            <p:cNvSpPr/>
            <p:nvPr/>
          </p:nvSpPr>
          <p:spPr bwMode="auto">
            <a:xfrm rot="900000">
              <a:off x="5847741" y="4514964"/>
              <a:ext cx="243704" cy="116426"/>
            </a:xfrm>
            <a:prstGeom prst="ellipse">
              <a:avLst/>
            </a:prstGeom>
            <a:solidFill>
              <a:schemeClr val="tx1"/>
            </a:solidFill>
            <a:ln w="571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252321E4-B21F-489F-AA86-D0CD8FA763F9}"/>
                </a:ext>
              </a:extLst>
            </p:cNvPr>
            <p:cNvSpPr/>
            <p:nvPr/>
          </p:nvSpPr>
          <p:spPr bwMode="auto">
            <a:xfrm>
              <a:off x="5956856" y="4720462"/>
              <a:ext cx="306721" cy="144472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" name="フリーフォーム: 図形 88">
              <a:extLst>
                <a:ext uri="{FF2B5EF4-FFF2-40B4-BE49-F238E27FC236}">
                  <a16:creationId xmlns:a16="http://schemas.microsoft.com/office/drawing/2014/main" id="{A94BC8FA-161F-4D9D-83EA-F1BEC38A449A}"/>
                </a:ext>
              </a:extLst>
            </p:cNvPr>
            <p:cNvSpPr/>
            <p:nvPr/>
          </p:nvSpPr>
          <p:spPr bwMode="auto">
            <a:xfrm>
              <a:off x="5947468" y="4067314"/>
              <a:ext cx="280589" cy="313573"/>
            </a:xfrm>
            <a:custGeom>
              <a:avLst/>
              <a:gdLst>
                <a:gd name="connsiteX0" fmla="*/ 289560 w 367217"/>
                <a:gd name="connsiteY0" fmla="*/ 0 h 603511"/>
                <a:gd name="connsiteX1" fmla="*/ 367217 w 367217"/>
                <a:gd name="connsiteY1" fmla="*/ 0 h 603511"/>
                <a:gd name="connsiteX2" fmla="*/ 367217 w 367217"/>
                <a:gd name="connsiteY2" fmla="*/ 603511 h 603511"/>
                <a:gd name="connsiteX3" fmla="*/ 289560 w 367217"/>
                <a:gd name="connsiteY3" fmla="*/ 603511 h 603511"/>
                <a:gd name="connsiteX4" fmla="*/ 144780 w 367217"/>
                <a:gd name="connsiteY4" fmla="*/ 0 h 603511"/>
                <a:gd name="connsiteX5" fmla="*/ 222437 w 367217"/>
                <a:gd name="connsiteY5" fmla="*/ 0 h 603511"/>
                <a:gd name="connsiteX6" fmla="*/ 222437 w 367217"/>
                <a:gd name="connsiteY6" fmla="*/ 603511 h 603511"/>
                <a:gd name="connsiteX7" fmla="*/ 144780 w 367217"/>
                <a:gd name="connsiteY7" fmla="*/ 603511 h 603511"/>
                <a:gd name="connsiteX8" fmla="*/ 0 w 367217"/>
                <a:gd name="connsiteY8" fmla="*/ 0 h 603511"/>
                <a:gd name="connsiteX9" fmla="*/ 77657 w 367217"/>
                <a:gd name="connsiteY9" fmla="*/ 0 h 603511"/>
                <a:gd name="connsiteX10" fmla="*/ 77657 w 367217"/>
                <a:gd name="connsiteY10" fmla="*/ 603511 h 603511"/>
                <a:gd name="connsiteX11" fmla="*/ 0 w 367217"/>
                <a:gd name="connsiteY11" fmla="*/ 603511 h 603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67217" h="603511">
                  <a:moveTo>
                    <a:pt x="289560" y="0"/>
                  </a:moveTo>
                  <a:lnTo>
                    <a:pt x="367217" y="0"/>
                  </a:lnTo>
                  <a:lnTo>
                    <a:pt x="367217" y="603511"/>
                  </a:lnTo>
                  <a:lnTo>
                    <a:pt x="289560" y="603511"/>
                  </a:lnTo>
                  <a:close/>
                  <a:moveTo>
                    <a:pt x="144780" y="0"/>
                  </a:moveTo>
                  <a:lnTo>
                    <a:pt x="222437" y="0"/>
                  </a:lnTo>
                  <a:lnTo>
                    <a:pt x="222437" y="603511"/>
                  </a:lnTo>
                  <a:lnTo>
                    <a:pt x="144780" y="603511"/>
                  </a:lnTo>
                  <a:close/>
                  <a:moveTo>
                    <a:pt x="0" y="0"/>
                  </a:moveTo>
                  <a:lnTo>
                    <a:pt x="77657" y="0"/>
                  </a:lnTo>
                  <a:lnTo>
                    <a:pt x="77657" y="603511"/>
                  </a:lnTo>
                  <a:lnTo>
                    <a:pt x="0" y="603511"/>
                  </a:ln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638CEDCE-B702-4186-A7F6-C60DD25413AB}"/>
              </a:ext>
            </a:extLst>
          </p:cNvPr>
          <p:cNvGrpSpPr/>
          <p:nvPr/>
        </p:nvGrpSpPr>
        <p:grpSpPr>
          <a:xfrm>
            <a:off x="560543" y="4093844"/>
            <a:ext cx="2265126" cy="2449250"/>
            <a:chOff x="8090414" y="3904609"/>
            <a:chExt cx="2156735" cy="2332048"/>
          </a:xfrm>
        </p:grpSpPr>
        <p:sp>
          <p:nvSpPr>
            <p:cNvPr id="91" name="台形 90">
              <a:extLst>
                <a:ext uri="{FF2B5EF4-FFF2-40B4-BE49-F238E27FC236}">
                  <a16:creationId xmlns:a16="http://schemas.microsoft.com/office/drawing/2014/main" id="{9211C5DE-1E00-4616-85A7-88479C29200C}"/>
                </a:ext>
              </a:extLst>
            </p:cNvPr>
            <p:cNvSpPr/>
            <p:nvPr/>
          </p:nvSpPr>
          <p:spPr bwMode="auto">
            <a:xfrm rot="19800000">
              <a:off x="8987124" y="5118172"/>
              <a:ext cx="371360" cy="418978"/>
            </a:xfrm>
            <a:prstGeom prst="trapezoid">
              <a:avLst>
                <a:gd name="adj" fmla="val 16456"/>
              </a:avLst>
            </a:pr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CF5D9130-3B18-4C3B-BBB0-DBEA6B6DDA2F}"/>
                </a:ext>
              </a:extLst>
            </p:cNvPr>
            <p:cNvSpPr/>
            <p:nvPr/>
          </p:nvSpPr>
          <p:spPr bwMode="auto">
            <a:xfrm>
              <a:off x="8939486" y="5294499"/>
              <a:ext cx="1307663" cy="925922"/>
            </a:xfrm>
            <a:custGeom>
              <a:avLst/>
              <a:gdLst>
                <a:gd name="connsiteX0" fmla="*/ 598390 w 1307663"/>
                <a:gd name="connsiteY0" fmla="*/ 857 h 925922"/>
                <a:gd name="connsiteX1" fmla="*/ 872452 w 1307663"/>
                <a:gd name="connsiteY1" fmla="*/ 172114 h 925922"/>
                <a:gd name="connsiteX2" fmla="*/ 1307663 w 1307663"/>
                <a:gd name="connsiteY2" fmla="*/ 925922 h 925922"/>
                <a:gd name="connsiteX3" fmla="*/ 205939 w 1307663"/>
                <a:gd name="connsiteY3" fmla="*/ 925922 h 925922"/>
                <a:gd name="connsiteX4" fmla="*/ 46159 w 1307663"/>
                <a:gd name="connsiteY4" fmla="*/ 649174 h 925922"/>
                <a:gd name="connsiteX5" fmla="*/ 172113 w 1307663"/>
                <a:gd name="connsiteY5" fmla="*/ 179107 h 925922"/>
                <a:gd name="connsiteX6" fmla="*/ 402384 w 1307663"/>
                <a:gd name="connsiteY6" fmla="*/ 46160 h 925922"/>
                <a:gd name="connsiteX7" fmla="*/ 598390 w 1307663"/>
                <a:gd name="connsiteY7" fmla="*/ 857 h 9259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307663" h="925922">
                  <a:moveTo>
                    <a:pt x="598390" y="857"/>
                  </a:moveTo>
                  <a:cubicBezTo>
                    <a:pt x="708580" y="8645"/>
                    <a:pt x="813062" y="69247"/>
                    <a:pt x="872452" y="172114"/>
                  </a:cubicBezTo>
                  <a:lnTo>
                    <a:pt x="1307663" y="925922"/>
                  </a:lnTo>
                  <a:lnTo>
                    <a:pt x="205939" y="925922"/>
                  </a:lnTo>
                  <a:lnTo>
                    <a:pt x="46159" y="649174"/>
                  </a:lnTo>
                  <a:cubicBezTo>
                    <a:pt x="-48865" y="484587"/>
                    <a:pt x="7527" y="274131"/>
                    <a:pt x="172113" y="179107"/>
                  </a:cubicBezTo>
                  <a:lnTo>
                    <a:pt x="402384" y="46160"/>
                  </a:lnTo>
                  <a:cubicBezTo>
                    <a:pt x="464104" y="10526"/>
                    <a:pt x="532275" y="-3816"/>
                    <a:pt x="598390" y="857"/>
                  </a:cubicBezTo>
                  <a:close/>
                </a:path>
              </a:pathLst>
            </a:custGeom>
            <a:solidFill>
              <a:srgbClr val="00B0F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3" name="台形 288">
              <a:extLst>
                <a:ext uri="{FF2B5EF4-FFF2-40B4-BE49-F238E27FC236}">
                  <a16:creationId xmlns:a16="http://schemas.microsoft.com/office/drawing/2014/main" id="{69BC27F4-ECCB-4F01-97A9-B66010ED5EA5}"/>
                </a:ext>
              </a:extLst>
            </p:cNvPr>
            <p:cNvSpPr/>
            <p:nvPr/>
          </p:nvSpPr>
          <p:spPr bwMode="auto">
            <a:xfrm>
              <a:off x="9172804" y="5583165"/>
              <a:ext cx="438811" cy="653492"/>
            </a:xfrm>
            <a:custGeom>
              <a:avLst/>
              <a:gdLst>
                <a:gd name="connsiteX0" fmla="*/ 0 w 438811"/>
                <a:gd name="connsiteY0" fmla="*/ 653492 h 653492"/>
                <a:gd name="connsiteX1" fmla="*/ 52556 w 438811"/>
                <a:gd name="connsiteY1" fmla="*/ 0 h 653492"/>
                <a:gd name="connsiteX2" fmla="*/ 386255 w 438811"/>
                <a:gd name="connsiteY2" fmla="*/ 0 h 653492"/>
                <a:gd name="connsiteX3" fmla="*/ 438811 w 438811"/>
                <a:gd name="connsiteY3" fmla="*/ 653492 h 653492"/>
                <a:gd name="connsiteX4" fmla="*/ 0 w 438811"/>
                <a:gd name="connsiteY4" fmla="*/ 653492 h 653492"/>
                <a:gd name="connsiteX0" fmla="*/ 0 w 438811"/>
                <a:gd name="connsiteY0" fmla="*/ 784589 h 784589"/>
                <a:gd name="connsiteX1" fmla="*/ 52556 w 438811"/>
                <a:gd name="connsiteY1" fmla="*/ 131097 h 784589"/>
                <a:gd name="connsiteX2" fmla="*/ 217863 w 438811"/>
                <a:gd name="connsiteY2" fmla="*/ 0 h 784589"/>
                <a:gd name="connsiteX3" fmla="*/ 386255 w 438811"/>
                <a:gd name="connsiteY3" fmla="*/ 131097 h 784589"/>
                <a:gd name="connsiteX4" fmla="*/ 438811 w 438811"/>
                <a:gd name="connsiteY4" fmla="*/ 784589 h 784589"/>
                <a:gd name="connsiteX5" fmla="*/ 0 w 438811"/>
                <a:gd name="connsiteY5" fmla="*/ 784589 h 784589"/>
                <a:gd name="connsiteX0" fmla="*/ 217863 w 438811"/>
                <a:gd name="connsiteY0" fmla="*/ 0 h 784589"/>
                <a:gd name="connsiteX1" fmla="*/ 386255 w 438811"/>
                <a:gd name="connsiteY1" fmla="*/ 131097 h 784589"/>
                <a:gd name="connsiteX2" fmla="*/ 438811 w 438811"/>
                <a:gd name="connsiteY2" fmla="*/ 784589 h 784589"/>
                <a:gd name="connsiteX3" fmla="*/ 0 w 438811"/>
                <a:gd name="connsiteY3" fmla="*/ 784589 h 784589"/>
                <a:gd name="connsiteX4" fmla="*/ 52556 w 438811"/>
                <a:gd name="connsiteY4" fmla="*/ 131097 h 784589"/>
                <a:gd name="connsiteX5" fmla="*/ 309303 w 438811"/>
                <a:gd name="connsiteY5" fmla="*/ 91440 h 784589"/>
                <a:gd name="connsiteX0" fmla="*/ 386255 w 438811"/>
                <a:gd name="connsiteY0" fmla="*/ 71687 h 725179"/>
                <a:gd name="connsiteX1" fmla="*/ 438811 w 438811"/>
                <a:gd name="connsiteY1" fmla="*/ 725179 h 725179"/>
                <a:gd name="connsiteX2" fmla="*/ 0 w 438811"/>
                <a:gd name="connsiteY2" fmla="*/ 725179 h 725179"/>
                <a:gd name="connsiteX3" fmla="*/ 52556 w 438811"/>
                <a:gd name="connsiteY3" fmla="*/ 71687 h 725179"/>
                <a:gd name="connsiteX4" fmla="*/ 309303 w 438811"/>
                <a:gd name="connsiteY4" fmla="*/ 32030 h 725179"/>
                <a:gd name="connsiteX0" fmla="*/ 386255 w 438811"/>
                <a:gd name="connsiteY0" fmla="*/ 0 h 653492"/>
                <a:gd name="connsiteX1" fmla="*/ 438811 w 438811"/>
                <a:gd name="connsiteY1" fmla="*/ 653492 h 653492"/>
                <a:gd name="connsiteX2" fmla="*/ 0 w 438811"/>
                <a:gd name="connsiteY2" fmla="*/ 653492 h 653492"/>
                <a:gd name="connsiteX3" fmla="*/ 52556 w 438811"/>
                <a:gd name="connsiteY3" fmla="*/ 0 h 6534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438811" h="653492">
                  <a:moveTo>
                    <a:pt x="386255" y="0"/>
                  </a:moveTo>
                  <a:lnTo>
                    <a:pt x="438811" y="653492"/>
                  </a:lnTo>
                  <a:lnTo>
                    <a:pt x="0" y="653492"/>
                  </a:lnTo>
                  <a:lnTo>
                    <a:pt x="52556" y="0"/>
                  </a:lnTo>
                </a:path>
              </a:pathLst>
            </a:custGeom>
            <a:solidFill>
              <a:srgbClr val="00B0F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4" name="月 93">
              <a:extLst>
                <a:ext uri="{FF2B5EF4-FFF2-40B4-BE49-F238E27FC236}">
                  <a16:creationId xmlns:a16="http://schemas.microsoft.com/office/drawing/2014/main" id="{99CFB1B6-153C-4DB7-8DD3-08402557C9B7}"/>
                </a:ext>
              </a:extLst>
            </p:cNvPr>
            <p:cNvSpPr/>
            <p:nvPr/>
          </p:nvSpPr>
          <p:spPr bwMode="auto">
            <a:xfrm rot="17713860">
              <a:off x="9355373" y="4502664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5" name="月 94">
              <a:extLst>
                <a:ext uri="{FF2B5EF4-FFF2-40B4-BE49-F238E27FC236}">
                  <a16:creationId xmlns:a16="http://schemas.microsoft.com/office/drawing/2014/main" id="{143E563E-F2AC-42E4-A773-866B92FBFBF6}"/>
                </a:ext>
              </a:extLst>
            </p:cNvPr>
            <p:cNvSpPr/>
            <p:nvPr/>
          </p:nvSpPr>
          <p:spPr bwMode="auto">
            <a:xfrm rot="17713860">
              <a:off x="9346598" y="4370477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6FC131A9-0568-47CD-AD69-75B5A7F1F567}"/>
                </a:ext>
              </a:extLst>
            </p:cNvPr>
            <p:cNvSpPr/>
            <p:nvPr/>
          </p:nvSpPr>
          <p:spPr bwMode="auto">
            <a:xfrm rot="18117374">
              <a:off x="8436238" y="3729215"/>
              <a:ext cx="1026718" cy="1377506"/>
            </a:xfrm>
            <a:custGeom>
              <a:avLst/>
              <a:gdLst>
                <a:gd name="connsiteX0" fmla="*/ 487824 w 967729"/>
                <a:gd name="connsiteY0" fmla="*/ 13993 h 1377506"/>
                <a:gd name="connsiteX1" fmla="*/ 967729 w 967729"/>
                <a:gd name="connsiteY1" fmla="*/ 688753 h 1377506"/>
                <a:gd name="connsiteX2" fmla="*/ 366694 w 967729"/>
                <a:gd name="connsiteY2" fmla="*/ 1377506 h 1377506"/>
                <a:gd name="connsiteX3" fmla="*/ 30650 w 967729"/>
                <a:gd name="connsiteY3" fmla="*/ 1259878 h 1377506"/>
                <a:gd name="connsiteX4" fmla="*/ 0 w 967729"/>
                <a:gd name="connsiteY4" fmla="*/ 1230899 h 1377506"/>
                <a:gd name="connsiteX5" fmla="*/ 5927 w 967729"/>
                <a:gd name="connsiteY5" fmla="*/ 1223831 h 1377506"/>
                <a:gd name="connsiteX6" fmla="*/ 181966 w 967729"/>
                <a:gd name="connsiteY6" fmla="*/ 609479 h 1377506"/>
                <a:gd name="connsiteX7" fmla="*/ 79318 w 967729"/>
                <a:gd name="connsiteY7" fmla="*/ 123712 h 1377506"/>
                <a:gd name="connsiteX8" fmla="*/ 64004 w 967729"/>
                <a:gd name="connsiteY8" fmla="*/ 96882 h 1377506"/>
                <a:gd name="connsiteX9" fmla="*/ 132744 w 967729"/>
                <a:gd name="connsiteY9" fmla="*/ 54126 h 1377506"/>
                <a:gd name="connsiteX10" fmla="*/ 366694 w 967729"/>
                <a:gd name="connsiteY10" fmla="*/ 0 h 1377506"/>
                <a:gd name="connsiteX11" fmla="*/ 487824 w 967729"/>
                <a:gd name="connsiteY11" fmla="*/ 13993 h 1377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67729" h="1377506">
                  <a:moveTo>
                    <a:pt x="487824" y="13993"/>
                  </a:moveTo>
                  <a:cubicBezTo>
                    <a:pt x="761705" y="78217"/>
                    <a:pt x="967729" y="355914"/>
                    <a:pt x="967729" y="688753"/>
                  </a:cubicBezTo>
                  <a:cubicBezTo>
                    <a:pt x="967729" y="1069141"/>
                    <a:pt x="698636" y="1377506"/>
                    <a:pt x="366694" y="1377506"/>
                  </a:cubicBezTo>
                  <a:cubicBezTo>
                    <a:pt x="242216" y="1377506"/>
                    <a:pt x="126576" y="1334142"/>
                    <a:pt x="30650" y="1259878"/>
                  </a:cubicBezTo>
                  <a:lnTo>
                    <a:pt x="0" y="1230899"/>
                  </a:lnTo>
                  <a:lnTo>
                    <a:pt x="5927" y="1223831"/>
                  </a:lnTo>
                  <a:cubicBezTo>
                    <a:pt x="114692" y="1066604"/>
                    <a:pt x="181966" y="849398"/>
                    <a:pt x="181966" y="609479"/>
                  </a:cubicBezTo>
                  <a:cubicBezTo>
                    <a:pt x="181966" y="429540"/>
                    <a:pt x="144125" y="262377"/>
                    <a:pt x="79318" y="123712"/>
                  </a:cubicBezTo>
                  <a:lnTo>
                    <a:pt x="64004" y="96882"/>
                  </a:lnTo>
                  <a:lnTo>
                    <a:pt x="132744" y="54126"/>
                  </a:lnTo>
                  <a:cubicBezTo>
                    <a:pt x="204651" y="19273"/>
                    <a:pt x="283709" y="0"/>
                    <a:pt x="366694" y="0"/>
                  </a:cubicBezTo>
                  <a:cubicBezTo>
                    <a:pt x="408187" y="0"/>
                    <a:pt x="448698" y="4818"/>
                    <a:pt x="487824" y="13993"/>
                  </a:cubicBezTo>
                  <a:close/>
                </a:path>
              </a:pathLst>
            </a:cu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89AA0BEF-790C-4F3E-8AC6-C67FE9A4816C}"/>
                </a:ext>
              </a:extLst>
            </p:cNvPr>
            <p:cNvSpPr/>
            <p:nvPr/>
          </p:nvSpPr>
          <p:spPr bwMode="auto">
            <a:xfrm rot="21313860">
              <a:off x="8090414" y="4017800"/>
              <a:ext cx="1215136" cy="1350150"/>
            </a:xfrm>
            <a:custGeom>
              <a:avLst/>
              <a:gdLst>
                <a:gd name="connsiteX0" fmla="*/ 607568 w 1215136"/>
                <a:gd name="connsiteY0" fmla="*/ 0 h 1350150"/>
                <a:gd name="connsiteX1" fmla="*/ 1215136 w 1215136"/>
                <a:gd name="connsiteY1" fmla="*/ 675075 h 1350150"/>
                <a:gd name="connsiteX2" fmla="*/ 607568 w 1215136"/>
                <a:gd name="connsiteY2" fmla="*/ 1350150 h 1350150"/>
                <a:gd name="connsiteX3" fmla="*/ 371075 w 1215136"/>
                <a:gd name="connsiteY3" fmla="*/ 1297099 h 1350150"/>
                <a:gd name="connsiteX4" fmla="*/ 317160 w 1215136"/>
                <a:gd name="connsiteY4" fmla="*/ 1264584 h 1350150"/>
                <a:gd name="connsiteX5" fmla="*/ 633717 w 1215136"/>
                <a:gd name="connsiteY5" fmla="*/ 880766 h 1350150"/>
                <a:gd name="connsiteX6" fmla="*/ 14202 w 1215136"/>
                <a:gd name="connsiteY6" fmla="*/ 817778 h 1350150"/>
                <a:gd name="connsiteX7" fmla="*/ 12344 w 1215136"/>
                <a:gd name="connsiteY7" fmla="*/ 811126 h 1350150"/>
                <a:gd name="connsiteX8" fmla="*/ 0 w 1215136"/>
                <a:gd name="connsiteY8" fmla="*/ 675075 h 1350150"/>
                <a:gd name="connsiteX9" fmla="*/ 607568 w 1215136"/>
                <a:gd name="connsiteY9" fmla="*/ 0 h 13501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15136" h="1350150">
                  <a:moveTo>
                    <a:pt x="607568" y="0"/>
                  </a:moveTo>
                  <a:cubicBezTo>
                    <a:pt x="943119" y="0"/>
                    <a:pt x="1215136" y="302241"/>
                    <a:pt x="1215136" y="675075"/>
                  </a:cubicBezTo>
                  <a:cubicBezTo>
                    <a:pt x="1215136" y="1047909"/>
                    <a:pt x="943119" y="1350150"/>
                    <a:pt x="607568" y="1350150"/>
                  </a:cubicBezTo>
                  <a:cubicBezTo>
                    <a:pt x="523681" y="1350150"/>
                    <a:pt x="443764" y="1331260"/>
                    <a:pt x="371075" y="1297099"/>
                  </a:cubicBezTo>
                  <a:lnTo>
                    <a:pt x="317160" y="1264584"/>
                  </a:lnTo>
                  <a:lnTo>
                    <a:pt x="633717" y="880766"/>
                  </a:lnTo>
                  <a:lnTo>
                    <a:pt x="14202" y="817778"/>
                  </a:lnTo>
                  <a:lnTo>
                    <a:pt x="12344" y="811126"/>
                  </a:lnTo>
                  <a:cubicBezTo>
                    <a:pt x="4251" y="767181"/>
                    <a:pt x="0" y="721679"/>
                    <a:pt x="0" y="675075"/>
                  </a:cubicBezTo>
                  <a:cubicBezTo>
                    <a:pt x="0" y="302241"/>
                    <a:pt x="272017" y="0"/>
                    <a:pt x="607568" y="0"/>
                  </a:cubicBezTo>
                  <a:close/>
                </a:path>
              </a:pathLst>
            </a:cu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532A41CC-E582-43A3-B548-ADEA39FBFA7A}"/>
                </a:ext>
              </a:extLst>
            </p:cNvPr>
            <p:cNvSpPr/>
            <p:nvPr/>
          </p:nvSpPr>
          <p:spPr bwMode="auto">
            <a:xfrm rot="16102632">
              <a:off x="9104155" y="4455675"/>
              <a:ext cx="411464" cy="249366"/>
            </a:xfrm>
            <a:custGeom>
              <a:avLst/>
              <a:gdLst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251703 w 482772"/>
                <a:gd name="connsiteY7" fmla="*/ 48990 h 298835"/>
                <a:gd name="connsiteX8" fmla="*/ 386664 w 482772"/>
                <a:gd name="connsiteY8" fmla="*/ 19822 h 298835"/>
                <a:gd name="connsiteX9" fmla="*/ 409909 w 482772"/>
                <a:gd name="connsiteY9" fmla="*/ 6253 h 298835"/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386664 w 482772"/>
                <a:gd name="connsiteY7" fmla="*/ 19822 h 298835"/>
                <a:gd name="connsiteX8" fmla="*/ 409909 w 482772"/>
                <a:gd name="connsiteY8" fmla="*/ 6253 h 298835"/>
                <a:gd name="connsiteX9" fmla="*/ 412072 w 482772"/>
                <a:gd name="connsiteY9" fmla="*/ 7285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9" fmla="*/ 249185 w 482772"/>
                <a:gd name="connsiteY9" fmla="*/ 127009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0" fmla="*/ 386664 w 482772"/>
                <a:gd name="connsiteY0" fmla="*/ 19822 h 298835"/>
                <a:gd name="connsiteX1" fmla="*/ 409909 w 482772"/>
                <a:gd name="connsiteY1" fmla="*/ 6253 h 298835"/>
                <a:gd name="connsiteX2" fmla="*/ 412072 w 482772"/>
                <a:gd name="connsiteY2" fmla="*/ 7285 h 298835"/>
                <a:gd name="connsiteX3" fmla="*/ 482772 w 482772"/>
                <a:gd name="connsiteY3" fmla="*/ 128049 h 298835"/>
                <a:gd name="connsiteX4" fmla="*/ 241386 w 482772"/>
                <a:gd name="connsiteY4" fmla="*/ 298835 h 298835"/>
                <a:gd name="connsiteX5" fmla="*/ 0 w 482772"/>
                <a:gd name="connsiteY5" fmla="*/ 128049 h 298835"/>
                <a:gd name="connsiteX6" fmla="*/ 70700 w 482772"/>
                <a:gd name="connsiteY6" fmla="*/ 7285 h 298835"/>
                <a:gd name="connsiteX7" fmla="*/ 83180 w 482772"/>
                <a:gd name="connsiteY7" fmla="*/ 0 h 298835"/>
                <a:gd name="connsiteX0" fmla="*/ 386664 w 482772"/>
                <a:gd name="connsiteY0" fmla="*/ 13569 h 292582"/>
                <a:gd name="connsiteX1" fmla="*/ 409909 w 482772"/>
                <a:gd name="connsiteY1" fmla="*/ 0 h 292582"/>
                <a:gd name="connsiteX2" fmla="*/ 412072 w 482772"/>
                <a:gd name="connsiteY2" fmla="*/ 1032 h 292582"/>
                <a:gd name="connsiteX3" fmla="*/ 482772 w 482772"/>
                <a:gd name="connsiteY3" fmla="*/ 121796 h 292582"/>
                <a:gd name="connsiteX4" fmla="*/ 241386 w 482772"/>
                <a:gd name="connsiteY4" fmla="*/ 292582 h 292582"/>
                <a:gd name="connsiteX5" fmla="*/ 0 w 482772"/>
                <a:gd name="connsiteY5" fmla="*/ 121796 h 292582"/>
                <a:gd name="connsiteX6" fmla="*/ 70700 w 482772"/>
                <a:gd name="connsiteY6" fmla="*/ 1032 h 292582"/>
                <a:gd name="connsiteX0" fmla="*/ 409909 w 482772"/>
                <a:gd name="connsiteY0" fmla="*/ 0 h 292582"/>
                <a:gd name="connsiteX1" fmla="*/ 412072 w 482772"/>
                <a:gd name="connsiteY1" fmla="*/ 1032 h 292582"/>
                <a:gd name="connsiteX2" fmla="*/ 482772 w 482772"/>
                <a:gd name="connsiteY2" fmla="*/ 121796 h 292582"/>
                <a:gd name="connsiteX3" fmla="*/ 241386 w 482772"/>
                <a:gd name="connsiteY3" fmla="*/ 292582 h 292582"/>
                <a:gd name="connsiteX4" fmla="*/ 0 w 482772"/>
                <a:gd name="connsiteY4" fmla="*/ 121796 h 292582"/>
                <a:gd name="connsiteX5" fmla="*/ 70700 w 482772"/>
                <a:gd name="connsiteY5" fmla="*/ 1032 h 29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82772" h="292582">
                  <a:moveTo>
                    <a:pt x="409909" y="0"/>
                  </a:moveTo>
                  <a:lnTo>
                    <a:pt x="412072" y="1032"/>
                  </a:lnTo>
                  <a:cubicBezTo>
                    <a:pt x="455754" y="31938"/>
                    <a:pt x="482772" y="74634"/>
                    <a:pt x="482772" y="121796"/>
                  </a:cubicBezTo>
                  <a:cubicBezTo>
                    <a:pt x="482772" y="216119"/>
                    <a:pt x="374700" y="292582"/>
                    <a:pt x="241386" y="292582"/>
                  </a:cubicBezTo>
                  <a:cubicBezTo>
                    <a:pt x="108072" y="292582"/>
                    <a:pt x="0" y="216119"/>
                    <a:pt x="0" y="121796"/>
                  </a:cubicBezTo>
                  <a:cubicBezTo>
                    <a:pt x="0" y="74635"/>
                    <a:pt x="27018" y="31938"/>
                    <a:pt x="70700" y="1032"/>
                  </a:cubicBezTo>
                </a:path>
              </a:pathLst>
            </a:cu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99" name="月 98">
              <a:extLst>
                <a:ext uri="{FF2B5EF4-FFF2-40B4-BE49-F238E27FC236}">
                  <a16:creationId xmlns:a16="http://schemas.microsoft.com/office/drawing/2014/main" id="{B4E0FC0F-78C8-41A9-87AF-09D5ED8D68E8}"/>
                </a:ext>
              </a:extLst>
            </p:cNvPr>
            <p:cNvSpPr/>
            <p:nvPr/>
          </p:nvSpPr>
          <p:spPr bwMode="auto">
            <a:xfrm rot="5113860">
              <a:off x="8302646" y="3968130"/>
              <a:ext cx="184846" cy="350732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0" name="月 99">
              <a:extLst>
                <a:ext uri="{FF2B5EF4-FFF2-40B4-BE49-F238E27FC236}">
                  <a16:creationId xmlns:a16="http://schemas.microsoft.com/office/drawing/2014/main" id="{4DDDEE2E-D018-4A90-BCD1-F8C268EEB241}"/>
                </a:ext>
              </a:extLst>
            </p:cNvPr>
            <p:cNvSpPr/>
            <p:nvPr/>
          </p:nvSpPr>
          <p:spPr bwMode="auto">
            <a:xfrm rot="11090174">
              <a:off x="9109332" y="4163780"/>
              <a:ext cx="117602" cy="515293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1" name="月 100">
              <a:extLst>
                <a:ext uri="{FF2B5EF4-FFF2-40B4-BE49-F238E27FC236}">
                  <a16:creationId xmlns:a16="http://schemas.microsoft.com/office/drawing/2014/main" id="{22772E62-E77B-479B-A40B-7D5318D5BFA1}"/>
                </a:ext>
              </a:extLst>
            </p:cNvPr>
            <p:cNvSpPr/>
            <p:nvPr/>
          </p:nvSpPr>
          <p:spPr bwMode="auto">
            <a:xfrm rot="6611184">
              <a:off x="8541677" y="3879616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2" name="月 101">
              <a:extLst>
                <a:ext uri="{FF2B5EF4-FFF2-40B4-BE49-F238E27FC236}">
                  <a16:creationId xmlns:a16="http://schemas.microsoft.com/office/drawing/2014/main" id="{D43F78D7-6B38-471E-8763-F21F1AB78593}"/>
                </a:ext>
              </a:extLst>
            </p:cNvPr>
            <p:cNvSpPr/>
            <p:nvPr/>
          </p:nvSpPr>
          <p:spPr bwMode="auto">
            <a:xfrm rot="6611184">
              <a:off x="8743965" y="3846969"/>
              <a:ext cx="227960" cy="432537"/>
            </a:xfrm>
            <a:prstGeom prst="moon">
              <a:avLst>
                <a:gd name="adj" fmla="val 87500"/>
              </a:avLst>
            </a:prstGeom>
            <a:solidFill>
              <a:schemeClr val="tx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73FF0645-C70B-4166-8C78-36D3736F5A97}"/>
                </a:ext>
              </a:extLst>
            </p:cNvPr>
            <p:cNvSpPr/>
            <p:nvPr/>
          </p:nvSpPr>
          <p:spPr bwMode="auto">
            <a:xfrm rot="6013860">
              <a:off x="8279148" y="4692979"/>
              <a:ext cx="201110" cy="184857"/>
            </a:xfrm>
            <a:custGeom>
              <a:avLst/>
              <a:gdLst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251703 w 482772"/>
                <a:gd name="connsiteY7" fmla="*/ 48990 h 298835"/>
                <a:gd name="connsiteX8" fmla="*/ 386664 w 482772"/>
                <a:gd name="connsiteY8" fmla="*/ 19822 h 298835"/>
                <a:gd name="connsiteX9" fmla="*/ 409909 w 482772"/>
                <a:gd name="connsiteY9" fmla="*/ 6253 h 298835"/>
                <a:gd name="connsiteX0" fmla="*/ 412072 w 482772"/>
                <a:gd name="connsiteY0" fmla="*/ 7285 h 298835"/>
                <a:gd name="connsiteX1" fmla="*/ 482772 w 482772"/>
                <a:gd name="connsiteY1" fmla="*/ 128049 h 298835"/>
                <a:gd name="connsiteX2" fmla="*/ 241386 w 482772"/>
                <a:gd name="connsiteY2" fmla="*/ 298835 h 298835"/>
                <a:gd name="connsiteX3" fmla="*/ 0 w 482772"/>
                <a:gd name="connsiteY3" fmla="*/ 128049 h 298835"/>
                <a:gd name="connsiteX4" fmla="*/ 70700 w 482772"/>
                <a:gd name="connsiteY4" fmla="*/ 7285 h 298835"/>
                <a:gd name="connsiteX5" fmla="*/ 83180 w 482772"/>
                <a:gd name="connsiteY5" fmla="*/ 0 h 298835"/>
                <a:gd name="connsiteX6" fmla="*/ 157745 w 482772"/>
                <a:gd name="connsiteY6" fmla="*/ 35569 h 298835"/>
                <a:gd name="connsiteX7" fmla="*/ 386664 w 482772"/>
                <a:gd name="connsiteY7" fmla="*/ 19822 h 298835"/>
                <a:gd name="connsiteX8" fmla="*/ 409909 w 482772"/>
                <a:gd name="connsiteY8" fmla="*/ 6253 h 298835"/>
                <a:gd name="connsiteX9" fmla="*/ 412072 w 482772"/>
                <a:gd name="connsiteY9" fmla="*/ 7285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9" fmla="*/ 249185 w 482772"/>
                <a:gd name="connsiteY9" fmla="*/ 127009 h 298835"/>
                <a:gd name="connsiteX0" fmla="*/ 157745 w 482772"/>
                <a:gd name="connsiteY0" fmla="*/ 35569 h 298835"/>
                <a:gd name="connsiteX1" fmla="*/ 386664 w 482772"/>
                <a:gd name="connsiteY1" fmla="*/ 19822 h 298835"/>
                <a:gd name="connsiteX2" fmla="*/ 409909 w 482772"/>
                <a:gd name="connsiteY2" fmla="*/ 6253 h 298835"/>
                <a:gd name="connsiteX3" fmla="*/ 412072 w 482772"/>
                <a:gd name="connsiteY3" fmla="*/ 7285 h 298835"/>
                <a:gd name="connsiteX4" fmla="*/ 482772 w 482772"/>
                <a:gd name="connsiteY4" fmla="*/ 128049 h 298835"/>
                <a:gd name="connsiteX5" fmla="*/ 241386 w 482772"/>
                <a:gd name="connsiteY5" fmla="*/ 298835 h 298835"/>
                <a:gd name="connsiteX6" fmla="*/ 0 w 482772"/>
                <a:gd name="connsiteY6" fmla="*/ 128049 h 298835"/>
                <a:gd name="connsiteX7" fmla="*/ 70700 w 482772"/>
                <a:gd name="connsiteY7" fmla="*/ 7285 h 298835"/>
                <a:gd name="connsiteX8" fmla="*/ 83180 w 482772"/>
                <a:gd name="connsiteY8" fmla="*/ 0 h 298835"/>
                <a:gd name="connsiteX0" fmla="*/ 386664 w 482772"/>
                <a:gd name="connsiteY0" fmla="*/ 19822 h 298835"/>
                <a:gd name="connsiteX1" fmla="*/ 409909 w 482772"/>
                <a:gd name="connsiteY1" fmla="*/ 6253 h 298835"/>
                <a:gd name="connsiteX2" fmla="*/ 412072 w 482772"/>
                <a:gd name="connsiteY2" fmla="*/ 7285 h 298835"/>
                <a:gd name="connsiteX3" fmla="*/ 482772 w 482772"/>
                <a:gd name="connsiteY3" fmla="*/ 128049 h 298835"/>
                <a:gd name="connsiteX4" fmla="*/ 241386 w 482772"/>
                <a:gd name="connsiteY4" fmla="*/ 298835 h 298835"/>
                <a:gd name="connsiteX5" fmla="*/ 0 w 482772"/>
                <a:gd name="connsiteY5" fmla="*/ 128049 h 298835"/>
                <a:gd name="connsiteX6" fmla="*/ 70700 w 482772"/>
                <a:gd name="connsiteY6" fmla="*/ 7285 h 298835"/>
                <a:gd name="connsiteX7" fmla="*/ 83180 w 482772"/>
                <a:gd name="connsiteY7" fmla="*/ 0 h 298835"/>
                <a:gd name="connsiteX0" fmla="*/ 386664 w 482772"/>
                <a:gd name="connsiteY0" fmla="*/ 13569 h 292582"/>
                <a:gd name="connsiteX1" fmla="*/ 409909 w 482772"/>
                <a:gd name="connsiteY1" fmla="*/ 0 h 292582"/>
                <a:gd name="connsiteX2" fmla="*/ 412072 w 482772"/>
                <a:gd name="connsiteY2" fmla="*/ 1032 h 292582"/>
                <a:gd name="connsiteX3" fmla="*/ 482772 w 482772"/>
                <a:gd name="connsiteY3" fmla="*/ 121796 h 292582"/>
                <a:gd name="connsiteX4" fmla="*/ 241386 w 482772"/>
                <a:gd name="connsiteY4" fmla="*/ 292582 h 292582"/>
                <a:gd name="connsiteX5" fmla="*/ 0 w 482772"/>
                <a:gd name="connsiteY5" fmla="*/ 121796 h 292582"/>
                <a:gd name="connsiteX6" fmla="*/ 70700 w 482772"/>
                <a:gd name="connsiteY6" fmla="*/ 1032 h 292582"/>
                <a:gd name="connsiteX0" fmla="*/ 409909 w 482772"/>
                <a:gd name="connsiteY0" fmla="*/ 0 h 292582"/>
                <a:gd name="connsiteX1" fmla="*/ 412072 w 482772"/>
                <a:gd name="connsiteY1" fmla="*/ 1032 h 292582"/>
                <a:gd name="connsiteX2" fmla="*/ 482772 w 482772"/>
                <a:gd name="connsiteY2" fmla="*/ 121796 h 292582"/>
                <a:gd name="connsiteX3" fmla="*/ 241386 w 482772"/>
                <a:gd name="connsiteY3" fmla="*/ 292582 h 292582"/>
                <a:gd name="connsiteX4" fmla="*/ 0 w 482772"/>
                <a:gd name="connsiteY4" fmla="*/ 121796 h 292582"/>
                <a:gd name="connsiteX5" fmla="*/ 70700 w 482772"/>
                <a:gd name="connsiteY5" fmla="*/ 1032 h 2925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82772" h="292582">
                  <a:moveTo>
                    <a:pt x="409909" y="0"/>
                  </a:moveTo>
                  <a:lnTo>
                    <a:pt x="412072" y="1032"/>
                  </a:lnTo>
                  <a:cubicBezTo>
                    <a:pt x="455754" y="31938"/>
                    <a:pt x="482772" y="74634"/>
                    <a:pt x="482772" y="121796"/>
                  </a:cubicBezTo>
                  <a:cubicBezTo>
                    <a:pt x="482772" y="216119"/>
                    <a:pt x="374700" y="292582"/>
                    <a:pt x="241386" y="292582"/>
                  </a:cubicBezTo>
                  <a:cubicBezTo>
                    <a:pt x="108072" y="292582"/>
                    <a:pt x="0" y="216119"/>
                    <a:pt x="0" y="121796"/>
                  </a:cubicBezTo>
                  <a:cubicBezTo>
                    <a:pt x="0" y="74635"/>
                    <a:pt x="27018" y="31938"/>
                    <a:pt x="70700" y="1032"/>
                  </a:cubicBezTo>
                </a:path>
              </a:pathLst>
            </a:custGeom>
            <a:solidFill>
              <a:srgbClr val="FF505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04" name="楕円 103">
              <a:extLst>
                <a:ext uri="{FF2B5EF4-FFF2-40B4-BE49-F238E27FC236}">
                  <a16:creationId xmlns:a16="http://schemas.microsoft.com/office/drawing/2014/main" id="{B716486F-ED8D-4E44-9956-FF068DEEC5F5}"/>
                </a:ext>
              </a:extLst>
            </p:cNvPr>
            <p:cNvSpPr/>
            <p:nvPr/>
          </p:nvSpPr>
          <p:spPr bwMode="auto">
            <a:xfrm rot="20700000">
              <a:off x="8146050" y="4462422"/>
              <a:ext cx="243704" cy="116426"/>
            </a:xfrm>
            <a:prstGeom prst="ellipse">
              <a:avLst/>
            </a:prstGeom>
            <a:solidFill>
              <a:schemeClr val="tx1"/>
            </a:solidFill>
            <a:ln w="571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5" name="楕円 104">
              <a:extLst>
                <a:ext uri="{FF2B5EF4-FFF2-40B4-BE49-F238E27FC236}">
                  <a16:creationId xmlns:a16="http://schemas.microsoft.com/office/drawing/2014/main" id="{C6FA10C1-9494-44BD-8191-E262CACEDC71}"/>
                </a:ext>
              </a:extLst>
            </p:cNvPr>
            <p:cNvSpPr/>
            <p:nvPr/>
          </p:nvSpPr>
          <p:spPr bwMode="auto">
            <a:xfrm rot="900000">
              <a:off x="8603250" y="4462422"/>
              <a:ext cx="243704" cy="116426"/>
            </a:xfrm>
            <a:prstGeom prst="ellipse">
              <a:avLst/>
            </a:prstGeom>
            <a:solidFill>
              <a:schemeClr val="tx1"/>
            </a:solidFill>
            <a:ln w="57150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06" name="楕円 105">
              <a:extLst>
                <a:ext uri="{FF2B5EF4-FFF2-40B4-BE49-F238E27FC236}">
                  <a16:creationId xmlns:a16="http://schemas.microsoft.com/office/drawing/2014/main" id="{45CB1A26-04A2-46F7-9F11-3B1E4D7B9398}"/>
                </a:ext>
              </a:extLst>
            </p:cNvPr>
            <p:cNvSpPr/>
            <p:nvPr/>
          </p:nvSpPr>
          <p:spPr bwMode="auto">
            <a:xfrm>
              <a:off x="8769067" y="4720462"/>
              <a:ext cx="306721" cy="144472"/>
            </a:xfrm>
            <a:prstGeom prst="ellipse">
              <a:avLst/>
            </a:pr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72F9CCBB-C0F9-41A9-A07E-75E07B162290}"/>
                </a:ext>
              </a:extLst>
            </p:cNvPr>
            <p:cNvSpPr/>
            <p:nvPr/>
          </p:nvSpPr>
          <p:spPr bwMode="auto">
            <a:xfrm>
              <a:off x="8766868" y="4067314"/>
              <a:ext cx="280589" cy="313573"/>
            </a:xfrm>
            <a:custGeom>
              <a:avLst/>
              <a:gdLst>
                <a:gd name="connsiteX0" fmla="*/ 289560 w 367217"/>
                <a:gd name="connsiteY0" fmla="*/ 0 h 603511"/>
                <a:gd name="connsiteX1" fmla="*/ 367217 w 367217"/>
                <a:gd name="connsiteY1" fmla="*/ 0 h 603511"/>
                <a:gd name="connsiteX2" fmla="*/ 367217 w 367217"/>
                <a:gd name="connsiteY2" fmla="*/ 603511 h 603511"/>
                <a:gd name="connsiteX3" fmla="*/ 289560 w 367217"/>
                <a:gd name="connsiteY3" fmla="*/ 603511 h 603511"/>
                <a:gd name="connsiteX4" fmla="*/ 144780 w 367217"/>
                <a:gd name="connsiteY4" fmla="*/ 0 h 603511"/>
                <a:gd name="connsiteX5" fmla="*/ 222437 w 367217"/>
                <a:gd name="connsiteY5" fmla="*/ 0 h 603511"/>
                <a:gd name="connsiteX6" fmla="*/ 222437 w 367217"/>
                <a:gd name="connsiteY6" fmla="*/ 603511 h 603511"/>
                <a:gd name="connsiteX7" fmla="*/ 144780 w 367217"/>
                <a:gd name="connsiteY7" fmla="*/ 603511 h 603511"/>
                <a:gd name="connsiteX8" fmla="*/ 0 w 367217"/>
                <a:gd name="connsiteY8" fmla="*/ 0 h 603511"/>
                <a:gd name="connsiteX9" fmla="*/ 77657 w 367217"/>
                <a:gd name="connsiteY9" fmla="*/ 0 h 603511"/>
                <a:gd name="connsiteX10" fmla="*/ 77657 w 367217"/>
                <a:gd name="connsiteY10" fmla="*/ 603511 h 603511"/>
                <a:gd name="connsiteX11" fmla="*/ 0 w 367217"/>
                <a:gd name="connsiteY11" fmla="*/ 603511 h 6035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67217" h="603511">
                  <a:moveTo>
                    <a:pt x="289560" y="0"/>
                  </a:moveTo>
                  <a:lnTo>
                    <a:pt x="367217" y="0"/>
                  </a:lnTo>
                  <a:lnTo>
                    <a:pt x="367217" y="603511"/>
                  </a:lnTo>
                  <a:lnTo>
                    <a:pt x="289560" y="603511"/>
                  </a:lnTo>
                  <a:close/>
                  <a:moveTo>
                    <a:pt x="144780" y="0"/>
                  </a:moveTo>
                  <a:lnTo>
                    <a:pt x="222437" y="0"/>
                  </a:lnTo>
                  <a:lnTo>
                    <a:pt x="222437" y="603511"/>
                  </a:lnTo>
                  <a:lnTo>
                    <a:pt x="144780" y="603511"/>
                  </a:lnTo>
                  <a:close/>
                  <a:moveTo>
                    <a:pt x="0" y="0"/>
                  </a:moveTo>
                  <a:lnTo>
                    <a:pt x="77657" y="0"/>
                  </a:lnTo>
                  <a:lnTo>
                    <a:pt x="77657" y="603511"/>
                  </a:lnTo>
                  <a:lnTo>
                    <a:pt x="0" y="603511"/>
                  </a:ln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8" name="角丸四角形 1">
            <a:extLst>
              <a:ext uri="{FF2B5EF4-FFF2-40B4-BE49-F238E27FC236}">
                <a16:creationId xmlns:a16="http://schemas.microsoft.com/office/drawing/2014/main" id="{2F268B73-6A3A-4AD1-84DA-04C4B45936A4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F2FD6CB4-E069-4B25-A48D-C02AEA0F1BD0}"/>
              </a:ext>
            </a:extLst>
          </p:cNvPr>
          <p:cNvSpPr txBox="1"/>
          <p:nvPr/>
        </p:nvSpPr>
        <p:spPr>
          <a:xfrm>
            <a:off x="966087" y="890213"/>
            <a:ext cx="8082368" cy="2555110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大丈夫？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05F3A72-0DC3-4754-B91A-A34D0ECFA0B1}"/>
              </a:ext>
            </a:extLst>
          </p:cNvPr>
          <p:cNvSpPr txBox="1"/>
          <p:nvPr/>
        </p:nvSpPr>
        <p:spPr>
          <a:xfrm>
            <a:off x="4626974" y="4276578"/>
            <a:ext cx="4421482" cy="177406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二日酔いに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注意しましょう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095985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角丸四角形 1">
            <a:extLst>
              <a:ext uri="{FF2B5EF4-FFF2-40B4-BE49-F238E27FC236}">
                <a16:creationId xmlns:a16="http://schemas.microsoft.com/office/drawing/2014/main" id="{2F268B73-6A3A-4AD1-84DA-04C4B45936A4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109" name="テキスト ボックス 108">
            <a:extLst>
              <a:ext uri="{FF2B5EF4-FFF2-40B4-BE49-F238E27FC236}">
                <a16:creationId xmlns:a16="http://schemas.microsoft.com/office/drawing/2014/main" id="{F2FD6CB4-E069-4B25-A48D-C02AEA0F1BD0}"/>
              </a:ext>
            </a:extLst>
          </p:cNvPr>
          <p:cNvSpPr txBox="1"/>
          <p:nvPr/>
        </p:nvSpPr>
        <p:spPr>
          <a:xfrm>
            <a:off x="886308" y="880900"/>
            <a:ext cx="8241926" cy="241214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飲みすぎ厳禁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E05F3A72-0DC3-4754-B91A-A34D0ECFA0B1}"/>
              </a:ext>
            </a:extLst>
          </p:cNvPr>
          <p:cNvSpPr txBox="1"/>
          <p:nvPr/>
        </p:nvSpPr>
        <p:spPr>
          <a:xfrm>
            <a:off x="4268513" y="4043461"/>
            <a:ext cx="4940381" cy="1800642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顔に赤ランプが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点灯していませんか？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0F44A8A-0BD1-474D-831E-75BC8BEF816B}"/>
              </a:ext>
            </a:extLst>
          </p:cNvPr>
          <p:cNvGrpSpPr/>
          <p:nvPr/>
        </p:nvGrpSpPr>
        <p:grpSpPr>
          <a:xfrm>
            <a:off x="966087" y="3788444"/>
            <a:ext cx="2861788" cy="2745706"/>
            <a:chOff x="-1292088" y="3720309"/>
            <a:chExt cx="2665069" cy="2556966"/>
          </a:xfrm>
        </p:grpSpPr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80476DAE-F54C-4FDB-9017-3DFF443CB718}"/>
                </a:ext>
              </a:extLst>
            </p:cNvPr>
            <p:cNvGrpSpPr/>
            <p:nvPr/>
          </p:nvGrpSpPr>
          <p:grpSpPr>
            <a:xfrm>
              <a:off x="-1292088" y="3720309"/>
              <a:ext cx="2665069" cy="2556966"/>
              <a:chOff x="294229" y="469110"/>
              <a:chExt cx="2665069" cy="2556966"/>
            </a:xfrm>
          </p:grpSpPr>
          <p:sp>
            <p:nvSpPr>
              <p:cNvPr id="45" name="月 44">
                <a:extLst>
                  <a:ext uri="{FF2B5EF4-FFF2-40B4-BE49-F238E27FC236}">
                    <a16:creationId xmlns:a16="http://schemas.microsoft.com/office/drawing/2014/main" id="{926F661D-4ADC-4C0F-8583-53572B105827}"/>
                  </a:ext>
                </a:extLst>
              </p:cNvPr>
              <p:cNvSpPr/>
              <p:nvPr/>
            </p:nvSpPr>
            <p:spPr bwMode="auto">
              <a:xfrm rot="20700000">
                <a:off x="2437884" y="1652818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" name="月 45">
                <a:extLst>
                  <a:ext uri="{FF2B5EF4-FFF2-40B4-BE49-F238E27FC236}">
                    <a16:creationId xmlns:a16="http://schemas.microsoft.com/office/drawing/2014/main" id="{C327CC73-07E8-412A-8EBD-0190DB3866E0}"/>
                  </a:ext>
                </a:extLst>
              </p:cNvPr>
              <p:cNvSpPr/>
              <p:nvPr/>
            </p:nvSpPr>
            <p:spPr bwMode="auto">
              <a:xfrm rot="20700000">
                <a:off x="2533134" y="1560743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F982989B-24E3-4421-BA37-BB9A8C858278}"/>
                  </a:ext>
                </a:extLst>
              </p:cNvPr>
              <p:cNvSpPr/>
              <p:nvPr/>
            </p:nvSpPr>
            <p:spPr bwMode="auto">
              <a:xfrm rot="21103514">
                <a:off x="1932580" y="589143"/>
                <a:ext cx="1026718" cy="1377506"/>
              </a:xfrm>
              <a:custGeom>
                <a:avLst/>
                <a:gdLst>
                  <a:gd name="connsiteX0" fmla="*/ 487824 w 967729"/>
                  <a:gd name="connsiteY0" fmla="*/ 13993 h 1377506"/>
                  <a:gd name="connsiteX1" fmla="*/ 967729 w 967729"/>
                  <a:gd name="connsiteY1" fmla="*/ 688753 h 1377506"/>
                  <a:gd name="connsiteX2" fmla="*/ 366694 w 967729"/>
                  <a:gd name="connsiteY2" fmla="*/ 1377506 h 1377506"/>
                  <a:gd name="connsiteX3" fmla="*/ 30650 w 967729"/>
                  <a:gd name="connsiteY3" fmla="*/ 1259878 h 1377506"/>
                  <a:gd name="connsiteX4" fmla="*/ 0 w 967729"/>
                  <a:gd name="connsiteY4" fmla="*/ 1230899 h 1377506"/>
                  <a:gd name="connsiteX5" fmla="*/ 5927 w 967729"/>
                  <a:gd name="connsiteY5" fmla="*/ 1223831 h 1377506"/>
                  <a:gd name="connsiteX6" fmla="*/ 181966 w 967729"/>
                  <a:gd name="connsiteY6" fmla="*/ 609479 h 1377506"/>
                  <a:gd name="connsiteX7" fmla="*/ 79318 w 967729"/>
                  <a:gd name="connsiteY7" fmla="*/ 123712 h 1377506"/>
                  <a:gd name="connsiteX8" fmla="*/ 64004 w 967729"/>
                  <a:gd name="connsiteY8" fmla="*/ 96882 h 1377506"/>
                  <a:gd name="connsiteX9" fmla="*/ 132744 w 967729"/>
                  <a:gd name="connsiteY9" fmla="*/ 54126 h 1377506"/>
                  <a:gd name="connsiteX10" fmla="*/ 366694 w 967729"/>
                  <a:gd name="connsiteY10" fmla="*/ 0 h 1377506"/>
                  <a:gd name="connsiteX11" fmla="*/ 487824 w 967729"/>
                  <a:gd name="connsiteY11" fmla="*/ 13993 h 13775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67729" h="1377506">
                    <a:moveTo>
                      <a:pt x="487824" y="13993"/>
                    </a:moveTo>
                    <a:cubicBezTo>
                      <a:pt x="761705" y="78217"/>
                      <a:pt x="967729" y="355914"/>
                      <a:pt x="967729" y="688753"/>
                    </a:cubicBezTo>
                    <a:cubicBezTo>
                      <a:pt x="967729" y="1069141"/>
                      <a:pt x="698636" y="1377506"/>
                      <a:pt x="366694" y="1377506"/>
                    </a:cubicBezTo>
                    <a:cubicBezTo>
                      <a:pt x="242216" y="1377506"/>
                      <a:pt x="126576" y="1334142"/>
                      <a:pt x="30650" y="1259878"/>
                    </a:cubicBezTo>
                    <a:lnTo>
                      <a:pt x="0" y="1230899"/>
                    </a:lnTo>
                    <a:lnTo>
                      <a:pt x="5927" y="1223831"/>
                    </a:lnTo>
                    <a:cubicBezTo>
                      <a:pt x="114692" y="1066604"/>
                      <a:pt x="181966" y="849398"/>
                      <a:pt x="181966" y="609479"/>
                    </a:cubicBezTo>
                    <a:cubicBezTo>
                      <a:pt x="181966" y="429540"/>
                      <a:pt x="144125" y="262377"/>
                      <a:pt x="79318" y="123712"/>
                    </a:cubicBezTo>
                    <a:lnTo>
                      <a:pt x="64004" y="96882"/>
                    </a:lnTo>
                    <a:lnTo>
                      <a:pt x="132744" y="54126"/>
                    </a:lnTo>
                    <a:cubicBezTo>
                      <a:pt x="204651" y="19273"/>
                      <a:pt x="283709" y="0"/>
                      <a:pt x="366694" y="0"/>
                    </a:cubicBezTo>
                    <a:cubicBezTo>
                      <a:pt x="408187" y="0"/>
                      <a:pt x="448698" y="4818"/>
                      <a:pt x="487824" y="13993"/>
                    </a:cubicBezTo>
                    <a:close/>
                  </a:path>
                </a:pathLst>
              </a:cu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B8ECC334-3D3B-4C88-A215-91B1F63047AA}"/>
                  </a:ext>
                </a:extLst>
              </p:cNvPr>
              <p:cNvSpPr/>
              <p:nvPr/>
            </p:nvSpPr>
            <p:spPr bwMode="auto">
              <a:xfrm>
                <a:off x="452500" y="872305"/>
                <a:ext cx="1654536" cy="1408662"/>
              </a:xfrm>
              <a:custGeom>
                <a:avLst/>
                <a:gdLst>
                  <a:gd name="connsiteX0" fmla="*/ 1574562 w 1654536"/>
                  <a:gd name="connsiteY0" fmla="*/ 1164798 h 1408662"/>
                  <a:gd name="connsiteX1" fmla="*/ 1572147 w 1654536"/>
                  <a:gd name="connsiteY1" fmla="*/ 1169248 h 1408662"/>
                  <a:gd name="connsiteX2" fmla="*/ 1569687 w 1654536"/>
                  <a:gd name="connsiteY2" fmla="*/ 1172229 h 1408662"/>
                  <a:gd name="connsiteX3" fmla="*/ 1654536 w 1654536"/>
                  <a:gd name="connsiteY3" fmla="*/ 1014658 h 1408662"/>
                  <a:gd name="connsiteX4" fmla="*/ 1651389 w 1654536"/>
                  <a:gd name="connsiteY4" fmla="*/ 1023255 h 1408662"/>
                  <a:gd name="connsiteX5" fmla="*/ 1649259 w 1654536"/>
                  <a:gd name="connsiteY5" fmla="*/ 1027180 h 1408662"/>
                  <a:gd name="connsiteX6" fmla="*/ 349880 w 1654536"/>
                  <a:gd name="connsiteY6" fmla="*/ 0 h 1408662"/>
                  <a:gd name="connsiteX7" fmla="*/ 491714 w 1654536"/>
                  <a:gd name="connsiteY7" fmla="*/ 200195 h 1408662"/>
                  <a:gd name="connsiteX8" fmla="*/ 425544 w 1654536"/>
                  <a:gd name="connsiteY8" fmla="*/ 254791 h 1408662"/>
                  <a:gd name="connsiteX9" fmla="*/ 245807 w 1654536"/>
                  <a:gd name="connsiteY9" fmla="*/ 688713 h 1408662"/>
                  <a:gd name="connsiteX10" fmla="*/ 425544 w 1654536"/>
                  <a:gd name="connsiteY10" fmla="*/ 1122635 h 1408662"/>
                  <a:gd name="connsiteX11" fmla="*/ 516218 w 1654536"/>
                  <a:gd name="connsiteY11" fmla="*/ 1197448 h 1408662"/>
                  <a:gd name="connsiteX12" fmla="*/ 392319 w 1654536"/>
                  <a:gd name="connsiteY12" fmla="*/ 1408662 h 1408662"/>
                  <a:gd name="connsiteX13" fmla="*/ 378930 w 1654536"/>
                  <a:gd name="connsiteY13" fmla="*/ 1401395 h 1408662"/>
                  <a:gd name="connsiteX14" fmla="*/ 0 w 1654536"/>
                  <a:gd name="connsiteY14" fmla="*/ 688713 h 1408662"/>
                  <a:gd name="connsiteX15" fmla="*/ 251732 w 1654536"/>
                  <a:gd name="connsiteY15" fmla="*/ 80980 h 14086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654536" h="1408662">
                    <a:moveTo>
                      <a:pt x="1574562" y="1164798"/>
                    </a:moveTo>
                    <a:lnTo>
                      <a:pt x="1572147" y="1169248"/>
                    </a:lnTo>
                    <a:lnTo>
                      <a:pt x="1569687" y="1172229"/>
                    </a:lnTo>
                    <a:close/>
                    <a:moveTo>
                      <a:pt x="1654536" y="1014658"/>
                    </a:moveTo>
                    <a:lnTo>
                      <a:pt x="1651389" y="1023255"/>
                    </a:lnTo>
                    <a:lnTo>
                      <a:pt x="1649259" y="1027180"/>
                    </a:lnTo>
                    <a:close/>
                    <a:moveTo>
                      <a:pt x="349880" y="0"/>
                    </a:moveTo>
                    <a:lnTo>
                      <a:pt x="491714" y="200195"/>
                    </a:lnTo>
                    <a:lnTo>
                      <a:pt x="425544" y="254791"/>
                    </a:lnTo>
                    <a:cubicBezTo>
                      <a:pt x="314493" y="365842"/>
                      <a:pt x="245807" y="519256"/>
                      <a:pt x="245807" y="688713"/>
                    </a:cubicBezTo>
                    <a:cubicBezTo>
                      <a:pt x="245807" y="858170"/>
                      <a:pt x="314493" y="1011585"/>
                      <a:pt x="425544" y="1122635"/>
                    </a:cubicBezTo>
                    <a:lnTo>
                      <a:pt x="516218" y="1197448"/>
                    </a:lnTo>
                    <a:lnTo>
                      <a:pt x="392319" y="1408662"/>
                    </a:lnTo>
                    <a:lnTo>
                      <a:pt x="378930" y="1401395"/>
                    </a:lnTo>
                    <a:cubicBezTo>
                      <a:pt x="150311" y="1246943"/>
                      <a:pt x="0" y="985381"/>
                      <a:pt x="0" y="688713"/>
                    </a:cubicBezTo>
                    <a:cubicBezTo>
                      <a:pt x="0" y="451379"/>
                      <a:pt x="96199" y="236512"/>
                      <a:pt x="251732" y="80980"/>
                    </a:cubicBezTo>
                    <a:close/>
                  </a:path>
                </a:pathLst>
              </a:cu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5DCFB190-F5E8-4223-B1BB-637856EE15C8}"/>
                  </a:ext>
                </a:extLst>
              </p:cNvPr>
              <p:cNvSpPr/>
              <p:nvPr/>
            </p:nvSpPr>
            <p:spPr bwMode="auto">
              <a:xfrm>
                <a:off x="1555714" y="1838478"/>
                <a:ext cx="898703" cy="782279"/>
              </a:xfrm>
              <a:custGeom>
                <a:avLst/>
                <a:gdLst>
                  <a:gd name="connsiteX0" fmla="*/ 340718 w 898703"/>
                  <a:gd name="connsiteY0" fmla="*/ 0 h 782279"/>
                  <a:gd name="connsiteX1" fmla="*/ 556890 w 898703"/>
                  <a:gd name="connsiteY1" fmla="*/ 0 h 782279"/>
                  <a:gd name="connsiteX2" fmla="*/ 599873 w 898703"/>
                  <a:gd name="connsiteY2" fmla="*/ 171929 h 782279"/>
                  <a:gd name="connsiteX3" fmla="*/ 796976 w 898703"/>
                  <a:gd name="connsiteY3" fmla="*/ 171929 h 782279"/>
                  <a:gd name="connsiteX4" fmla="*/ 898703 w 898703"/>
                  <a:gd name="connsiteY4" fmla="*/ 273656 h 782279"/>
                  <a:gd name="connsiteX5" fmla="*/ 898703 w 898703"/>
                  <a:gd name="connsiteY5" fmla="*/ 680552 h 782279"/>
                  <a:gd name="connsiteX6" fmla="*/ 796976 w 898703"/>
                  <a:gd name="connsiteY6" fmla="*/ 782279 h 782279"/>
                  <a:gd name="connsiteX7" fmla="*/ 101727 w 898703"/>
                  <a:gd name="connsiteY7" fmla="*/ 782279 h 782279"/>
                  <a:gd name="connsiteX8" fmla="*/ 0 w 898703"/>
                  <a:gd name="connsiteY8" fmla="*/ 680552 h 782279"/>
                  <a:gd name="connsiteX9" fmla="*/ 0 w 898703"/>
                  <a:gd name="connsiteY9" fmla="*/ 273656 h 782279"/>
                  <a:gd name="connsiteX10" fmla="*/ 101727 w 898703"/>
                  <a:gd name="connsiteY10" fmla="*/ 171929 h 782279"/>
                  <a:gd name="connsiteX11" fmla="*/ 297736 w 898703"/>
                  <a:gd name="connsiteY11" fmla="*/ 171929 h 7822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898703" h="782279">
                    <a:moveTo>
                      <a:pt x="340718" y="0"/>
                    </a:moveTo>
                    <a:lnTo>
                      <a:pt x="556890" y="0"/>
                    </a:lnTo>
                    <a:lnTo>
                      <a:pt x="599873" y="171929"/>
                    </a:lnTo>
                    <a:lnTo>
                      <a:pt x="796976" y="171929"/>
                    </a:lnTo>
                    <a:cubicBezTo>
                      <a:pt x="853158" y="171929"/>
                      <a:pt x="898703" y="217474"/>
                      <a:pt x="898703" y="273656"/>
                    </a:cubicBezTo>
                    <a:lnTo>
                      <a:pt x="898703" y="680552"/>
                    </a:lnTo>
                    <a:cubicBezTo>
                      <a:pt x="898703" y="736734"/>
                      <a:pt x="853158" y="782279"/>
                      <a:pt x="796976" y="782279"/>
                    </a:cubicBezTo>
                    <a:lnTo>
                      <a:pt x="101727" y="782279"/>
                    </a:lnTo>
                    <a:cubicBezTo>
                      <a:pt x="45545" y="782279"/>
                      <a:pt x="0" y="736734"/>
                      <a:pt x="0" y="680552"/>
                    </a:cubicBezTo>
                    <a:lnTo>
                      <a:pt x="0" y="273656"/>
                    </a:lnTo>
                    <a:cubicBezTo>
                      <a:pt x="0" y="217474"/>
                      <a:pt x="45545" y="171929"/>
                      <a:pt x="101727" y="171929"/>
                    </a:cubicBezTo>
                    <a:lnTo>
                      <a:pt x="297736" y="171929"/>
                    </a:lnTo>
                    <a:close/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4711F13B-4F8B-4949-88C8-926D74B05CFC}"/>
                  </a:ext>
                </a:extLst>
              </p:cNvPr>
              <p:cNvSpPr/>
              <p:nvPr/>
            </p:nvSpPr>
            <p:spPr bwMode="auto">
              <a:xfrm flipH="1">
                <a:off x="1236900" y="993300"/>
                <a:ext cx="454232" cy="479379"/>
              </a:xfrm>
              <a:custGeom>
                <a:avLst/>
                <a:gdLst>
                  <a:gd name="connsiteX0" fmla="*/ 452419 w 454232"/>
                  <a:gd name="connsiteY0" fmla="*/ 118358 h 479379"/>
                  <a:gd name="connsiteX1" fmla="*/ 210952 w 454232"/>
                  <a:gd name="connsiteY1" fmla="*/ 226595 h 479379"/>
                  <a:gd name="connsiteX2" fmla="*/ 118673 w 454232"/>
                  <a:gd name="connsiteY2" fmla="*/ 474600 h 479379"/>
                  <a:gd name="connsiteX3" fmla="*/ 191727 w 454232"/>
                  <a:gd name="connsiteY3" fmla="*/ 471649 h 479379"/>
                  <a:gd name="connsiteX4" fmla="*/ 264308 w 454232"/>
                  <a:gd name="connsiteY4" fmla="*/ 276583 h 479379"/>
                  <a:gd name="connsiteX5" fmla="*/ 454232 w 454232"/>
                  <a:gd name="connsiteY5" fmla="*/ 191450 h 479379"/>
                  <a:gd name="connsiteX6" fmla="*/ 452419 w 454232"/>
                  <a:gd name="connsiteY6" fmla="*/ 118358 h 479379"/>
                  <a:gd name="connsiteX7" fmla="*/ 449484 w 454232"/>
                  <a:gd name="connsiteY7" fmla="*/ 0 h 479379"/>
                  <a:gd name="connsiteX8" fmla="*/ 124552 w 454232"/>
                  <a:gd name="connsiteY8" fmla="*/ 145650 h 479379"/>
                  <a:gd name="connsiteX9" fmla="*/ 376 w 454232"/>
                  <a:gd name="connsiteY9" fmla="*/ 479379 h 479379"/>
                  <a:gd name="connsiteX10" fmla="*/ 98682 w 454232"/>
                  <a:gd name="connsiteY10" fmla="*/ 475408 h 479379"/>
                  <a:gd name="connsiteX11" fmla="*/ 196351 w 454232"/>
                  <a:gd name="connsiteY11" fmla="*/ 212916 h 479379"/>
                  <a:gd name="connsiteX12" fmla="*/ 451923 w 454232"/>
                  <a:gd name="connsiteY12" fmla="*/ 98357 h 479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54232" h="479379">
                    <a:moveTo>
                      <a:pt x="452419" y="118358"/>
                    </a:moveTo>
                    <a:cubicBezTo>
                      <a:pt x="360681" y="120634"/>
                      <a:pt x="273692" y="159626"/>
                      <a:pt x="210952" y="226595"/>
                    </a:cubicBezTo>
                    <a:cubicBezTo>
                      <a:pt x="148212" y="293564"/>
                      <a:pt x="114968" y="382908"/>
                      <a:pt x="118673" y="474600"/>
                    </a:cubicBezTo>
                    <a:lnTo>
                      <a:pt x="191727" y="471649"/>
                    </a:lnTo>
                    <a:cubicBezTo>
                      <a:pt x="188813" y="399529"/>
                      <a:pt x="214960" y="329257"/>
                      <a:pt x="264308" y="276583"/>
                    </a:cubicBezTo>
                    <a:cubicBezTo>
                      <a:pt x="313656" y="223909"/>
                      <a:pt x="382076" y="193240"/>
                      <a:pt x="454232" y="191450"/>
                    </a:cubicBezTo>
                    <a:cubicBezTo>
                      <a:pt x="453628" y="167086"/>
                      <a:pt x="453023" y="142722"/>
                      <a:pt x="452419" y="118358"/>
                    </a:cubicBezTo>
                    <a:close/>
                    <a:moveTo>
                      <a:pt x="449484" y="0"/>
                    </a:moveTo>
                    <a:cubicBezTo>
                      <a:pt x="326035" y="3063"/>
                      <a:pt x="208979" y="55533"/>
                      <a:pt x="124552" y="145650"/>
                    </a:cubicBezTo>
                    <a:cubicBezTo>
                      <a:pt x="40125" y="235767"/>
                      <a:pt x="-4609" y="355993"/>
                      <a:pt x="376" y="479379"/>
                    </a:cubicBezTo>
                    <a:lnTo>
                      <a:pt x="98682" y="475408"/>
                    </a:lnTo>
                    <a:cubicBezTo>
                      <a:pt x="94761" y="378360"/>
                      <a:pt x="129946" y="283797"/>
                      <a:pt x="196351" y="212916"/>
                    </a:cubicBezTo>
                    <a:cubicBezTo>
                      <a:pt x="262756" y="142036"/>
                      <a:pt x="354826" y="100766"/>
                      <a:pt x="451923" y="98357"/>
                    </a:cubicBezTo>
                    <a:close/>
                  </a:path>
                </a:pathLst>
              </a:custGeom>
              <a:solidFill>
                <a:srgbClr val="FFFF0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" name="フリーフォーム: 図形 50">
                <a:extLst>
                  <a:ext uri="{FF2B5EF4-FFF2-40B4-BE49-F238E27FC236}">
                    <a16:creationId xmlns:a16="http://schemas.microsoft.com/office/drawing/2014/main" id="{928B82A6-0B18-47D4-B1A6-365CD1BC5CE5}"/>
                  </a:ext>
                </a:extLst>
              </p:cNvPr>
              <p:cNvSpPr/>
              <p:nvPr/>
            </p:nvSpPr>
            <p:spPr bwMode="auto">
              <a:xfrm rot="2700000">
                <a:off x="1465984" y="588281"/>
                <a:ext cx="1215136" cy="1350150"/>
              </a:xfrm>
              <a:custGeom>
                <a:avLst/>
                <a:gdLst>
                  <a:gd name="connsiteX0" fmla="*/ 607568 w 1215136"/>
                  <a:gd name="connsiteY0" fmla="*/ 0 h 1350150"/>
                  <a:gd name="connsiteX1" fmla="*/ 1215136 w 1215136"/>
                  <a:gd name="connsiteY1" fmla="*/ 675075 h 1350150"/>
                  <a:gd name="connsiteX2" fmla="*/ 607568 w 1215136"/>
                  <a:gd name="connsiteY2" fmla="*/ 1350150 h 1350150"/>
                  <a:gd name="connsiteX3" fmla="*/ 371075 w 1215136"/>
                  <a:gd name="connsiteY3" fmla="*/ 1297099 h 1350150"/>
                  <a:gd name="connsiteX4" fmla="*/ 317160 w 1215136"/>
                  <a:gd name="connsiteY4" fmla="*/ 1264584 h 1350150"/>
                  <a:gd name="connsiteX5" fmla="*/ 633717 w 1215136"/>
                  <a:gd name="connsiteY5" fmla="*/ 880766 h 1350150"/>
                  <a:gd name="connsiteX6" fmla="*/ 14202 w 1215136"/>
                  <a:gd name="connsiteY6" fmla="*/ 817778 h 1350150"/>
                  <a:gd name="connsiteX7" fmla="*/ 12344 w 1215136"/>
                  <a:gd name="connsiteY7" fmla="*/ 811126 h 1350150"/>
                  <a:gd name="connsiteX8" fmla="*/ 0 w 1215136"/>
                  <a:gd name="connsiteY8" fmla="*/ 675075 h 1350150"/>
                  <a:gd name="connsiteX9" fmla="*/ 607568 w 1215136"/>
                  <a:gd name="connsiteY9" fmla="*/ 0 h 13501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1215136" h="1350150">
                    <a:moveTo>
                      <a:pt x="607568" y="0"/>
                    </a:moveTo>
                    <a:cubicBezTo>
                      <a:pt x="943119" y="0"/>
                      <a:pt x="1215136" y="302241"/>
                      <a:pt x="1215136" y="675075"/>
                    </a:cubicBezTo>
                    <a:cubicBezTo>
                      <a:pt x="1215136" y="1047909"/>
                      <a:pt x="943119" y="1350150"/>
                      <a:pt x="607568" y="1350150"/>
                    </a:cubicBezTo>
                    <a:cubicBezTo>
                      <a:pt x="523681" y="1350150"/>
                      <a:pt x="443764" y="1331260"/>
                      <a:pt x="371075" y="1297099"/>
                    </a:cubicBezTo>
                    <a:lnTo>
                      <a:pt x="317160" y="1264584"/>
                    </a:lnTo>
                    <a:lnTo>
                      <a:pt x="633717" y="880766"/>
                    </a:lnTo>
                    <a:lnTo>
                      <a:pt x="14202" y="817778"/>
                    </a:lnTo>
                    <a:lnTo>
                      <a:pt x="12344" y="811126"/>
                    </a:lnTo>
                    <a:cubicBezTo>
                      <a:pt x="4251" y="767181"/>
                      <a:pt x="0" y="721679"/>
                      <a:pt x="0" y="675075"/>
                    </a:cubicBezTo>
                    <a:cubicBezTo>
                      <a:pt x="0" y="302241"/>
                      <a:pt x="272017" y="0"/>
                      <a:pt x="607568" y="0"/>
                    </a:cubicBezTo>
                    <a:close/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" name="フリーフォーム: 図形 51">
                <a:extLst>
                  <a:ext uri="{FF2B5EF4-FFF2-40B4-BE49-F238E27FC236}">
                    <a16:creationId xmlns:a16="http://schemas.microsoft.com/office/drawing/2014/main" id="{BE986F00-B22E-465C-8BD9-2F684A3602B0}"/>
                  </a:ext>
                </a:extLst>
              </p:cNvPr>
              <p:cNvSpPr/>
              <p:nvPr/>
            </p:nvSpPr>
            <p:spPr bwMode="auto">
              <a:xfrm>
                <a:off x="770600" y="1991769"/>
                <a:ext cx="1891879" cy="1034307"/>
              </a:xfrm>
              <a:custGeom>
                <a:avLst/>
                <a:gdLst>
                  <a:gd name="connsiteX0" fmla="*/ 890435 w 1891879"/>
                  <a:gd name="connsiteY0" fmla="*/ 0 h 1034307"/>
                  <a:gd name="connsiteX1" fmla="*/ 908504 w 1891879"/>
                  <a:gd name="connsiteY1" fmla="*/ 58210 h 1034307"/>
                  <a:gd name="connsiteX2" fmla="*/ 1247673 w 1891879"/>
                  <a:gd name="connsiteY2" fmla="*/ 283026 h 1034307"/>
                  <a:gd name="connsiteX3" fmla="*/ 1586842 w 1891879"/>
                  <a:gd name="connsiteY3" fmla="*/ 58210 h 1034307"/>
                  <a:gd name="connsiteX4" fmla="*/ 1604485 w 1891879"/>
                  <a:gd name="connsiteY4" fmla="*/ 1375 h 1034307"/>
                  <a:gd name="connsiteX5" fmla="*/ 1645118 w 1891879"/>
                  <a:gd name="connsiteY5" fmla="*/ 5471 h 1034307"/>
                  <a:gd name="connsiteX6" fmla="*/ 1891879 w 1891879"/>
                  <a:gd name="connsiteY6" fmla="*/ 308236 h 1034307"/>
                  <a:gd name="connsiteX7" fmla="*/ 1891879 w 1891879"/>
                  <a:gd name="connsiteY7" fmla="*/ 1034307 h 1034307"/>
                  <a:gd name="connsiteX8" fmla="*/ 586734 w 1891879"/>
                  <a:gd name="connsiteY8" fmla="*/ 1034307 h 1034307"/>
                  <a:gd name="connsiteX9" fmla="*/ 586734 w 1891879"/>
                  <a:gd name="connsiteY9" fmla="*/ 484430 h 1034307"/>
                  <a:gd name="connsiteX10" fmla="*/ 488582 w 1891879"/>
                  <a:gd name="connsiteY10" fmla="*/ 489875 h 1034307"/>
                  <a:gd name="connsiteX11" fmla="*/ 46055 w 1891879"/>
                  <a:gd name="connsiteY11" fmla="*/ 351988 h 1034307"/>
                  <a:gd name="connsiteX12" fmla="*/ 0 w 1891879"/>
                  <a:gd name="connsiteY12" fmla="*/ 318077 h 1034307"/>
                  <a:gd name="connsiteX13" fmla="*/ 210243 w 1891879"/>
                  <a:gd name="connsiteY13" fmla="*/ 8103 h 1034307"/>
                  <a:gd name="connsiteX14" fmla="*/ 220258 w 1891879"/>
                  <a:gd name="connsiteY14" fmla="*/ 16765 h 1034307"/>
                  <a:gd name="connsiteX15" fmla="*/ 592951 w 1891879"/>
                  <a:gd name="connsiteY15" fmla="*/ 109838 h 1034307"/>
                  <a:gd name="connsiteX16" fmla="*/ 678001 w 1891879"/>
                  <a:gd name="connsiteY16" fmla="*/ 89091 h 1034307"/>
                  <a:gd name="connsiteX17" fmla="*/ 722989 w 1891879"/>
                  <a:gd name="connsiteY17" fmla="*/ 51972 h 1034307"/>
                  <a:gd name="connsiteX18" fmla="*/ 803878 w 1891879"/>
                  <a:gd name="connsiteY18" fmla="*/ 13086 h 103430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891879" h="1034307">
                    <a:moveTo>
                      <a:pt x="890435" y="0"/>
                    </a:moveTo>
                    <a:lnTo>
                      <a:pt x="908504" y="58210"/>
                    </a:lnTo>
                    <a:cubicBezTo>
                      <a:pt x="964384" y="190325"/>
                      <a:pt x="1095203" y="283026"/>
                      <a:pt x="1247673" y="283026"/>
                    </a:cubicBezTo>
                    <a:cubicBezTo>
                      <a:pt x="1400144" y="283026"/>
                      <a:pt x="1530962" y="190325"/>
                      <a:pt x="1586842" y="58210"/>
                    </a:cubicBezTo>
                    <a:lnTo>
                      <a:pt x="1604485" y="1375"/>
                    </a:lnTo>
                    <a:lnTo>
                      <a:pt x="1645118" y="5471"/>
                    </a:lnTo>
                    <a:cubicBezTo>
                      <a:pt x="1785944" y="34288"/>
                      <a:pt x="1891879" y="158891"/>
                      <a:pt x="1891879" y="308236"/>
                    </a:cubicBezTo>
                    <a:lnTo>
                      <a:pt x="1891879" y="1034307"/>
                    </a:lnTo>
                    <a:lnTo>
                      <a:pt x="586734" y="1034307"/>
                    </a:lnTo>
                    <a:lnTo>
                      <a:pt x="586734" y="484430"/>
                    </a:lnTo>
                    <a:lnTo>
                      <a:pt x="488582" y="489875"/>
                    </a:lnTo>
                    <a:cubicBezTo>
                      <a:pt x="330758" y="484251"/>
                      <a:pt x="177848" y="436062"/>
                      <a:pt x="46055" y="351988"/>
                    </a:cubicBezTo>
                    <a:lnTo>
                      <a:pt x="0" y="318077"/>
                    </a:lnTo>
                    <a:lnTo>
                      <a:pt x="210243" y="8103"/>
                    </a:lnTo>
                    <a:lnTo>
                      <a:pt x="220258" y="16765"/>
                    </a:lnTo>
                    <a:cubicBezTo>
                      <a:pt x="325868" y="94505"/>
                      <a:pt x="459707" y="129491"/>
                      <a:pt x="592951" y="109838"/>
                    </a:cubicBezTo>
                    <a:lnTo>
                      <a:pt x="678001" y="89091"/>
                    </a:lnTo>
                    <a:lnTo>
                      <a:pt x="722989" y="51972"/>
                    </a:lnTo>
                    <a:cubicBezTo>
                      <a:pt x="747651" y="35311"/>
                      <a:pt x="774847" y="22116"/>
                      <a:pt x="803878" y="13086"/>
                    </a:cubicBezTo>
                    <a:close/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006E6C07-0823-492F-AA60-2C3EE985A6F5}"/>
                  </a:ext>
                </a:extLst>
              </p:cNvPr>
              <p:cNvSpPr/>
              <p:nvPr/>
            </p:nvSpPr>
            <p:spPr bwMode="auto">
              <a:xfrm rot="19088772">
                <a:off x="2348932" y="1533159"/>
                <a:ext cx="411464" cy="249366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4" name="正方形/長方形 53">
                <a:extLst>
                  <a:ext uri="{FF2B5EF4-FFF2-40B4-BE49-F238E27FC236}">
                    <a16:creationId xmlns:a16="http://schemas.microsoft.com/office/drawing/2014/main" id="{27AA9D4D-8E0F-4F51-9618-B787A318DEBA}"/>
                  </a:ext>
                </a:extLst>
              </p:cNvPr>
              <p:cNvSpPr/>
              <p:nvPr/>
            </p:nvSpPr>
            <p:spPr bwMode="auto">
              <a:xfrm>
                <a:off x="2462195" y="2773833"/>
                <a:ext cx="252243" cy="252243"/>
              </a:xfrm>
              <a:prstGeom prst="rect">
                <a:avLst/>
              </a:prstGeom>
              <a:solidFill>
                <a:srgbClr val="FFCC66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5" name="台形 58">
                <a:extLst>
                  <a:ext uri="{FF2B5EF4-FFF2-40B4-BE49-F238E27FC236}">
                    <a16:creationId xmlns:a16="http://schemas.microsoft.com/office/drawing/2014/main" id="{4E0B33F3-9E0B-41C4-A780-5D011C8517B4}"/>
                  </a:ext>
                </a:extLst>
              </p:cNvPr>
              <p:cNvSpPr/>
              <p:nvPr/>
            </p:nvSpPr>
            <p:spPr bwMode="auto">
              <a:xfrm rot="21276376">
                <a:off x="2365500" y="2249708"/>
                <a:ext cx="381744" cy="663551"/>
              </a:xfrm>
              <a:custGeom>
                <a:avLst/>
                <a:gdLst>
                  <a:gd name="connsiteX0" fmla="*/ 0 w 381744"/>
                  <a:gd name="connsiteY0" fmla="*/ 663551 h 663551"/>
                  <a:gd name="connsiteX1" fmla="*/ 60877 w 381744"/>
                  <a:gd name="connsiteY1" fmla="*/ 0 h 663551"/>
                  <a:gd name="connsiteX2" fmla="*/ 320867 w 381744"/>
                  <a:gd name="connsiteY2" fmla="*/ 0 h 663551"/>
                  <a:gd name="connsiteX3" fmla="*/ 381744 w 381744"/>
                  <a:gd name="connsiteY3" fmla="*/ 663551 h 663551"/>
                  <a:gd name="connsiteX4" fmla="*/ 0 w 381744"/>
                  <a:gd name="connsiteY4" fmla="*/ 663551 h 663551"/>
                  <a:gd name="connsiteX0" fmla="*/ 0 w 381744"/>
                  <a:gd name="connsiteY0" fmla="*/ 904738 h 904738"/>
                  <a:gd name="connsiteX1" fmla="*/ 60877 w 381744"/>
                  <a:gd name="connsiteY1" fmla="*/ 241187 h 904738"/>
                  <a:gd name="connsiteX2" fmla="*/ 187896 w 381744"/>
                  <a:gd name="connsiteY2" fmla="*/ 0 h 904738"/>
                  <a:gd name="connsiteX3" fmla="*/ 320867 w 381744"/>
                  <a:gd name="connsiteY3" fmla="*/ 241187 h 904738"/>
                  <a:gd name="connsiteX4" fmla="*/ 381744 w 381744"/>
                  <a:gd name="connsiteY4" fmla="*/ 904738 h 904738"/>
                  <a:gd name="connsiteX5" fmla="*/ 0 w 381744"/>
                  <a:gd name="connsiteY5" fmla="*/ 904738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5" fmla="*/ 279336 w 381744"/>
                  <a:gd name="connsiteY5" fmla="*/ 91440 h 904738"/>
                  <a:gd name="connsiteX0" fmla="*/ 187896 w 381744"/>
                  <a:gd name="connsiteY0" fmla="*/ 0 h 904738"/>
                  <a:gd name="connsiteX1" fmla="*/ 320867 w 381744"/>
                  <a:gd name="connsiteY1" fmla="*/ 241187 h 904738"/>
                  <a:gd name="connsiteX2" fmla="*/ 381744 w 381744"/>
                  <a:gd name="connsiteY2" fmla="*/ 904738 h 904738"/>
                  <a:gd name="connsiteX3" fmla="*/ 0 w 381744"/>
                  <a:gd name="connsiteY3" fmla="*/ 904738 h 904738"/>
                  <a:gd name="connsiteX4" fmla="*/ 60877 w 381744"/>
                  <a:gd name="connsiteY4" fmla="*/ 241187 h 904738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60877 w 381744"/>
                  <a:gd name="connsiteY3" fmla="*/ 0 h 663551"/>
                  <a:gd name="connsiteX0" fmla="*/ 320867 w 381744"/>
                  <a:gd name="connsiteY0" fmla="*/ 0 h 663551"/>
                  <a:gd name="connsiteX1" fmla="*/ 381744 w 381744"/>
                  <a:gd name="connsiteY1" fmla="*/ 663551 h 663551"/>
                  <a:gd name="connsiteX2" fmla="*/ 0 w 381744"/>
                  <a:gd name="connsiteY2" fmla="*/ 663551 h 663551"/>
                  <a:gd name="connsiteX3" fmla="*/ 32226 w 381744"/>
                  <a:gd name="connsiteY3" fmla="*/ 303450 h 663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381744" h="663551">
                    <a:moveTo>
                      <a:pt x="320867" y="0"/>
                    </a:moveTo>
                    <a:lnTo>
                      <a:pt x="381744" y="663551"/>
                    </a:lnTo>
                    <a:lnTo>
                      <a:pt x="0" y="663551"/>
                    </a:lnTo>
                    <a:lnTo>
                      <a:pt x="32226" y="303450"/>
                    </a:lnTo>
                  </a:path>
                </a:pathLst>
              </a:custGeom>
              <a:solidFill>
                <a:srgbClr val="00B0F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6" name="月 55">
                <a:extLst>
                  <a:ext uri="{FF2B5EF4-FFF2-40B4-BE49-F238E27FC236}">
                    <a16:creationId xmlns:a16="http://schemas.microsoft.com/office/drawing/2014/main" id="{CD53727E-E4B8-4678-89BC-A0A1BB58E4B8}"/>
                  </a:ext>
                </a:extLst>
              </p:cNvPr>
              <p:cNvSpPr/>
              <p:nvPr/>
            </p:nvSpPr>
            <p:spPr bwMode="auto">
              <a:xfrm rot="8100000">
                <a:off x="2204908" y="501904"/>
                <a:ext cx="184846" cy="350732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7" name="月 56">
                <a:extLst>
                  <a:ext uri="{FF2B5EF4-FFF2-40B4-BE49-F238E27FC236}">
                    <a16:creationId xmlns:a16="http://schemas.microsoft.com/office/drawing/2014/main" id="{F82B22EE-1A9C-4C73-BB37-0EA9B5761C73}"/>
                  </a:ext>
                </a:extLst>
              </p:cNvPr>
              <p:cNvSpPr/>
              <p:nvPr/>
            </p:nvSpPr>
            <p:spPr bwMode="auto">
              <a:xfrm rot="14076314">
                <a:off x="2525644" y="1189324"/>
                <a:ext cx="117602" cy="515293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8" name="月 57">
                <a:extLst>
                  <a:ext uri="{FF2B5EF4-FFF2-40B4-BE49-F238E27FC236}">
                    <a16:creationId xmlns:a16="http://schemas.microsoft.com/office/drawing/2014/main" id="{7DE6FB3D-2997-4044-A518-A60C102BAF06}"/>
                  </a:ext>
                </a:extLst>
              </p:cNvPr>
              <p:cNvSpPr/>
              <p:nvPr/>
            </p:nvSpPr>
            <p:spPr bwMode="auto">
              <a:xfrm rot="9597324">
                <a:off x="2388006" y="62919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9" name="月 58">
                <a:extLst>
                  <a:ext uri="{FF2B5EF4-FFF2-40B4-BE49-F238E27FC236}">
                    <a16:creationId xmlns:a16="http://schemas.microsoft.com/office/drawing/2014/main" id="{EA89436C-69DF-4FC3-81CB-DBD024B9A2CD}"/>
                  </a:ext>
                </a:extLst>
              </p:cNvPr>
              <p:cNvSpPr/>
              <p:nvPr/>
            </p:nvSpPr>
            <p:spPr bwMode="auto">
              <a:xfrm rot="9597324">
                <a:off x="2543582" y="762546"/>
                <a:ext cx="227960" cy="432537"/>
              </a:xfrm>
              <a:prstGeom prst="moon">
                <a:avLst>
                  <a:gd name="adj" fmla="val 87500"/>
                </a:avLst>
              </a:prstGeom>
              <a:solidFill>
                <a:schemeClr val="tx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0" name="フリーフォーム: 図形 59">
                <a:extLst>
                  <a:ext uri="{FF2B5EF4-FFF2-40B4-BE49-F238E27FC236}">
                    <a16:creationId xmlns:a16="http://schemas.microsoft.com/office/drawing/2014/main" id="{D04F5A1C-5B0C-4F6C-BF23-83FE2CBE908D}"/>
                  </a:ext>
                </a:extLst>
              </p:cNvPr>
              <p:cNvSpPr/>
              <p:nvPr/>
            </p:nvSpPr>
            <p:spPr bwMode="auto">
              <a:xfrm rot="9000000">
                <a:off x="1684112" y="945905"/>
                <a:ext cx="201110" cy="184857"/>
              </a:xfrm>
              <a:custGeom>
                <a:avLst/>
                <a:gdLst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251703 w 482772"/>
                  <a:gd name="connsiteY7" fmla="*/ 48990 h 298835"/>
                  <a:gd name="connsiteX8" fmla="*/ 386664 w 482772"/>
                  <a:gd name="connsiteY8" fmla="*/ 19822 h 298835"/>
                  <a:gd name="connsiteX9" fmla="*/ 409909 w 482772"/>
                  <a:gd name="connsiteY9" fmla="*/ 6253 h 298835"/>
                  <a:gd name="connsiteX0" fmla="*/ 412072 w 482772"/>
                  <a:gd name="connsiteY0" fmla="*/ 7285 h 298835"/>
                  <a:gd name="connsiteX1" fmla="*/ 482772 w 482772"/>
                  <a:gd name="connsiteY1" fmla="*/ 128049 h 298835"/>
                  <a:gd name="connsiteX2" fmla="*/ 241386 w 482772"/>
                  <a:gd name="connsiteY2" fmla="*/ 298835 h 298835"/>
                  <a:gd name="connsiteX3" fmla="*/ 0 w 482772"/>
                  <a:gd name="connsiteY3" fmla="*/ 128049 h 298835"/>
                  <a:gd name="connsiteX4" fmla="*/ 70700 w 482772"/>
                  <a:gd name="connsiteY4" fmla="*/ 7285 h 298835"/>
                  <a:gd name="connsiteX5" fmla="*/ 83180 w 482772"/>
                  <a:gd name="connsiteY5" fmla="*/ 0 h 298835"/>
                  <a:gd name="connsiteX6" fmla="*/ 157745 w 482772"/>
                  <a:gd name="connsiteY6" fmla="*/ 35569 h 298835"/>
                  <a:gd name="connsiteX7" fmla="*/ 386664 w 482772"/>
                  <a:gd name="connsiteY7" fmla="*/ 19822 h 298835"/>
                  <a:gd name="connsiteX8" fmla="*/ 409909 w 482772"/>
                  <a:gd name="connsiteY8" fmla="*/ 6253 h 298835"/>
                  <a:gd name="connsiteX9" fmla="*/ 412072 w 482772"/>
                  <a:gd name="connsiteY9" fmla="*/ 7285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9" fmla="*/ 249185 w 482772"/>
                  <a:gd name="connsiteY9" fmla="*/ 127009 h 298835"/>
                  <a:gd name="connsiteX0" fmla="*/ 157745 w 482772"/>
                  <a:gd name="connsiteY0" fmla="*/ 35569 h 298835"/>
                  <a:gd name="connsiteX1" fmla="*/ 386664 w 482772"/>
                  <a:gd name="connsiteY1" fmla="*/ 19822 h 298835"/>
                  <a:gd name="connsiteX2" fmla="*/ 409909 w 482772"/>
                  <a:gd name="connsiteY2" fmla="*/ 6253 h 298835"/>
                  <a:gd name="connsiteX3" fmla="*/ 412072 w 482772"/>
                  <a:gd name="connsiteY3" fmla="*/ 7285 h 298835"/>
                  <a:gd name="connsiteX4" fmla="*/ 482772 w 482772"/>
                  <a:gd name="connsiteY4" fmla="*/ 128049 h 298835"/>
                  <a:gd name="connsiteX5" fmla="*/ 241386 w 482772"/>
                  <a:gd name="connsiteY5" fmla="*/ 298835 h 298835"/>
                  <a:gd name="connsiteX6" fmla="*/ 0 w 482772"/>
                  <a:gd name="connsiteY6" fmla="*/ 128049 h 298835"/>
                  <a:gd name="connsiteX7" fmla="*/ 70700 w 482772"/>
                  <a:gd name="connsiteY7" fmla="*/ 7285 h 298835"/>
                  <a:gd name="connsiteX8" fmla="*/ 83180 w 482772"/>
                  <a:gd name="connsiteY8" fmla="*/ 0 h 298835"/>
                  <a:gd name="connsiteX0" fmla="*/ 386664 w 482772"/>
                  <a:gd name="connsiteY0" fmla="*/ 19822 h 298835"/>
                  <a:gd name="connsiteX1" fmla="*/ 409909 w 482772"/>
                  <a:gd name="connsiteY1" fmla="*/ 6253 h 298835"/>
                  <a:gd name="connsiteX2" fmla="*/ 412072 w 482772"/>
                  <a:gd name="connsiteY2" fmla="*/ 7285 h 298835"/>
                  <a:gd name="connsiteX3" fmla="*/ 482772 w 482772"/>
                  <a:gd name="connsiteY3" fmla="*/ 128049 h 298835"/>
                  <a:gd name="connsiteX4" fmla="*/ 241386 w 482772"/>
                  <a:gd name="connsiteY4" fmla="*/ 298835 h 298835"/>
                  <a:gd name="connsiteX5" fmla="*/ 0 w 482772"/>
                  <a:gd name="connsiteY5" fmla="*/ 128049 h 298835"/>
                  <a:gd name="connsiteX6" fmla="*/ 70700 w 482772"/>
                  <a:gd name="connsiteY6" fmla="*/ 7285 h 298835"/>
                  <a:gd name="connsiteX7" fmla="*/ 83180 w 482772"/>
                  <a:gd name="connsiteY7" fmla="*/ 0 h 298835"/>
                  <a:gd name="connsiteX0" fmla="*/ 386664 w 482772"/>
                  <a:gd name="connsiteY0" fmla="*/ 13569 h 292582"/>
                  <a:gd name="connsiteX1" fmla="*/ 409909 w 482772"/>
                  <a:gd name="connsiteY1" fmla="*/ 0 h 292582"/>
                  <a:gd name="connsiteX2" fmla="*/ 412072 w 482772"/>
                  <a:gd name="connsiteY2" fmla="*/ 1032 h 292582"/>
                  <a:gd name="connsiteX3" fmla="*/ 482772 w 482772"/>
                  <a:gd name="connsiteY3" fmla="*/ 121796 h 292582"/>
                  <a:gd name="connsiteX4" fmla="*/ 241386 w 482772"/>
                  <a:gd name="connsiteY4" fmla="*/ 292582 h 292582"/>
                  <a:gd name="connsiteX5" fmla="*/ 0 w 482772"/>
                  <a:gd name="connsiteY5" fmla="*/ 121796 h 292582"/>
                  <a:gd name="connsiteX6" fmla="*/ 70700 w 482772"/>
                  <a:gd name="connsiteY6" fmla="*/ 1032 h 292582"/>
                  <a:gd name="connsiteX0" fmla="*/ 409909 w 482772"/>
                  <a:gd name="connsiteY0" fmla="*/ 0 h 292582"/>
                  <a:gd name="connsiteX1" fmla="*/ 412072 w 482772"/>
                  <a:gd name="connsiteY1" fmla="*/ 1032 h 292582"/>
                  <a:gd name="connsiteX2" fmla="*/ 482772 w 482772"/>
                  <a:gd name="connsiteY2" fmla="*/ 121796 h 292582"/>
                  <a:gd name="connsiteX3" fmla="*/ 241386 w 482772"/>
                  <a:gd name="connsiteY3" fmla="*/ 292582 h 292582"/>
                  <a:gd name="connsiteX4" fmla="*/ 0 w 482772"/>
                  <a:gd name="connsiteY4" fmla="*/ 121796 h 292582"/>
                  <a:gd name="connsiteX5" fmla="*/ 70700 w 482772"/>
                  <a:gd name="connsiteY5" fmla="*/ 1032 h 29258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482772" h="292582">
                    <a:moveTo>
                      <a:pt x="409909" y="0"/>
                    </a:moveTo>
                    <a:lnTo>
                      <a:pt x="412072" y="1032"/>
                    </a:lnTo>
                    <a:cubicBezTo>
                      <a:pt x="455754" y="31938"/>
                      <a:pt x="482772" y="74634"/>
                      <a:pt x="482772" y="121796"/>
                    </a:cubicBezTo>
                    <a:cubicBezTo>
                      <a:pt x="482772" y="216119"/>
                      <a:pt x="374700" y="292582"/>
                      <a:pt x="241386" y="292582"/>
                    </a:cubicBezTo>
                    <a:cubicBezTo>
                      <a:pt x="108072" y="292582"/>
                      <a:pt x="0" y="216119"/>
                      <a:pt x="0" y="121796"/>
                    </a:cubicBezTo>
                    <a:cubicBezTo>
                      <a:pt x="0" y="74635"/>
                      <a:pt x="27018" y="31938"/>
                      <a:pt x="70700" y="1032"/>
                    </a:cubicBezTo>
                  </a:path>
                </a:pathLst>
              </a:custGeom>
              <a:solidFill>
                <a:srgbClr val="FF505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D4F3DE5E-180F-4D68-82D0-392041953FB0}"/>
                  </a:ext>
                </a:extLst>
              </p:cNvPr>
              <p:cNvSpPr/>
              <p:nvPr/>
            </p:nvSpPr>
            <p:spPr bwMode="auto">
              <a:xfrm rot="3600000">
                <a:off x="2013102" y="1434296"/>
                <a:ext cx="306721" cy="144472"/>
              </a:xfrm>
              <a:prstGeom prst="ellipse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2" name="グループ化 61">
                <a:extLst>
                  <a:ext uri="{FF2B5EF4-FFF2-40B4-BE49-F238E27FC236}">
                    <a16:creationId xmlns:a16="http://schemas.microsoft.com/office/drawing/2014/main" id="{34417B20-05B1-479F-977C-B4E66554E397}"/>
                  </a:ext>
                </a:extLst>
              </p:cNvPr>
              <p:cNvGrpSpPr/>
              <p:nvPr/>
            </p:nvGrpSpPr>
            <p:grpSpPr>
              <a:xfrm>
                <a:off x="294229" y="469110"/>
                <a:ext cx="938235" cy="882338"/>
                <a:chOff x="294229" y="469110"/>
                <a:chExt cx="938235" cy="882338"/>
              </a:xfrm>
            </p:grpSpPr>
            <p:grpSp>
              <p:nvGrpSpPr>
                <p:cNvPr id="63" name="グループ化 62">
                  <a:extLst>
                    <a:ext uri="{FF2B5EF4-FFF2-40B4-BE49-F238E27FC236}">
                      <a16:creationId xmlns:a16="http://schemas.microsoft.com/office/drawing/2014/main" id="{0870FAF6-812A-4542-AA11-AB03FB20EEF6}"/>
                    </a:ext>
                  </a:extLst>
                </p:cNvPr>
                <p:cNvGrpSpPr/>
                <p:nvPr/>
              </p:nvGrpSpPr>
              <p:grpSpPr>
                <a:xfrm rot="19800000">
                  <a:off x="294229" y="469110"/>
                  <a:ext cx="938235" cy="882338"/>
                  <a:chOff x="537397" y="330055"/>
                  <a:chExt cx="938235" cy="882338"/>
                </a:xfrm>
              </p:grpSpPr>
              <p:grpSp>
                <p:nvGrpSpPr>
                  <p:cNvPr id="65" name="グループ化 64">
                    <a:extLst>
                      <a:ext uri="{FF2B5EF4-FFF2-40B4-BE49-F238E27FC236}">
                        <a16:creationId xmlns:a16="http://schemas.microsoft.com/office/drawing/2014/main" id="{5D86C541-D09A-42AF-9B55-E6A2C94E1F07}"/>
                      </a:ext>
                    </a:extLst>
                  </p:cNvPr>
                  <p:cNvGrpSpPr/>
                  <p:nvPr/>
                </p:nvGrpSpPr>
                <p:grpSpPr>
                  <a:xfrm rot="6300000">
                    <a:off x="599005" y="335766"/>
                    <a:ext cx="815019" cy="938235"/>
                    <a:chOff x="1745755" y="3549707"/>
                    <a:chExt cx="968683" cy="973932"/>
                  </a:xfrm>
                  <a:solidFill>
                    <a:schemeClr val="accent5"/>
                  </a:solidFill>
                </p:grpSpPr>
                <p:sp>
                  <p:nvSpPr>
                    <p:cNvPr id="71" name="フリーフォーム: 図形 70">
                      <a:extLst>
                        <a:ext uri="{FF2B5EF4-FFF2-40B4-BE49-F238E27FC236}">
                          <a16:creationId xmlns:a16="http://schemas.microsoft.com/office/drawing/2014/main" id="{07D4D297-96C8-41B3-8A5B-9F61888ACAFA}"/>
                        </a:ext>
                      </a:extLst>
                    </p:cNvPr>
                    <p:cNvSpPr/>
                    <p:nvPr/>
                  </p:nvSpPr>
                  <p:spPr bwMode="auto">
                    <a:xfrm rot="5400000">
                      <a:off x="1556750" y="3845673"/>
                      <a:ext cx="681418" cy="303408"/>
                    </a:xfrm>
                    <a:custGeom>
                      <a:avLst/>
                      <a:gdLst>
                        <a:gd name="connsiteX0" fmla="*/ 0 w 681418"/>
                        <a:gd name="connsiteY0" fmla="*/ 180197 h 303408"/>
                        <a:gd name="connsiteX1" fmla="*/ 0 w 681418"/>
                        <a:gd name="connsiteY1" fmla="*/ 0 h 303408"/>
                        <a:gd name="connsiteX2" fmla="*/ 102532 w 681418"/>
                        <a:gd name="connsiteY2" fmla="*/ 0 h 303408"/>
                        <a:gd name="connsiteX3" fmla="*/ 102532 w 681418"/>
                        <a:gd name="connsiteY3" fmla="*/ 150978 h 303408"/>
                        <a:gd name="connsiteX4" fmla="*/ 168545 w 681418"/>
                        <a:gd name="connsiteY4" fmla="*/ 216991 h 303408"/>
                        <a:gd name="connsiteX5" fmla="*/ 512873 w 681418"/>
                        <a:gd name="connsiteY5" fmla="*/ 216991 h 303408"/>
                        <a:gd name="connsiteX6" fmla="*/ 578886 w 681418"/>
                        <a:gd name="connsiteY6" fmla="*/ 150978 h 303408"/>
                        <a:gd name="connsiteX7" fmla="*/ 578886 w 681418"/>
                        <a:gd name="connsiteY7" fmla="*/ 0 h 303408"/>
                        <a:gd name="connsiteX8" fmla="*/ 681418 w 681418"/>
                        <a:gd name="connsiteY8" fmla="*/ 0 h 303408"/>
                        <a:gd name="connsiteX9" fmla="*/ 681418 w 681418"/>
                        <a:gd name="connsiteY9" fmla="*/ 180197 h 303408"/>
                        <a:gd name="connsiteX10" fmla="*/ 558207 w 681418"/>
                        <a:gd name="connsiteY10" fmla="*/ 303408 h 303408"/>
                        <a:gd name="connsiteX11" fmla="*/ 123211 w 681418"/>
                        <a:gd name="connsiteY11" fmla="*/ 303408 h 303408"/>
                        <a:gd name="connsiteX12" fmla="*/ 0 w 681418"/>
                        <a:gd name="connsiteY12" fmla="*/ 180197 h 303408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681418" h="303408">
                          <a:moveTo>
                            <a:pt x="0" y="180197"/>
                          </a:moveTo>
                          <a:lnTo>
                            <a:pt x="0" y="0"/>
                          </a:lnTo>
                          <a:lnTo>
                            <a:pt x="102532" y="0"/>
                          </a:lnTo>
                          <a:lnTo>
                            <a:pt x="102532" y="150978"/>
                          </a:lnTo>
                          <a:cubicBezTo>
                            <a:pt x="102532" y="187436"/>
                            <a:pt x="132087" y="216991"/>
                            <a:pt x="168545" y="216991"/>
                          </a:cubicBezTo>
                          <a:lnTo>
                            <a:pt x="512873" y="216991"/>
                          </a:lnTo>
                          <a:cubicBezTo>
                            <a:pt x="549331" y="216991"/>
                            <a:pt x="578886" y="187436"/>
                            <a:pt x="578886" y="150978"/>
                          </a:cubicBezTo>
                          <a:lnTo>
                            <a:pt x="578886" y="0"/>
                          </a:lnTo>
                          <a:lnTo>
                            <a:pt x="681418" y="0"/>
                          </a:lnTo>
                          <a:lnTo>
                            <a:pt x="681418" y="180197"/>
                          </a:lnTo>
                          <a:cubicBezTo>
                            <a:pt x="681418" y="248245"/>
                            <a:pt x="626255" y="303408"/>
                            <a:pt x="558207" y="303408"/>
                          </a:cubicBezTo>
                          <a:lnTo>
                            <a:pt x="123211" y="303408"/>
                          </a:lnTo>
                          <a:cubicBezTo>
                            <a:pt x="55163" y="303408"/>
                            <a:pt x="0" y="248245"/>
                            <a:pt x="0" y="180197"/>
                          </a:cubicBezTo>
                          <a:close/>
                        </a:path>
                      </a:pathLst>
                    </a:cu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10" name="四角形: 上の 2 つの角を丸める 109">
                      <a:extLst>
                        <a:ext uri="{FF2B5EF4-FFF2-40B4-BE49-F238E27FC236}">
                          <a16:creationId xmlns:a16="http://schemas.microsoft.com/office/drawing/2014/main" id="{CC652B09-34C1-4A98-BADE-11559D0A535C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2005066" y="3549707"/>
                      <a:ext cx="709372" cy="973932"/>
                    </a:xfrm>
                    <a:prstGeom prst="round2SameRect">
                      <a:avLst>
                        <a:gd name="adj1" fmla="val 0"/>
                        <a:gd name="adj2" fmla="val 8056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grpSp>
                <p:nvGrpSpPr>
                  <p:cNvPr id="66" name="グループ化 65">
                    <a:extLst>
                      <a:ext uri="{FF2B5EF4-FFF2-40B4-BE49-F238E27FC236}">
                        <a16:creationId xmlns:a16="http://schemas.microsoft.com/office/drawing/2014/main" id="{9840B106-2DD8-44BB-A5DD-2BE0E23B008A}"/>
                      </a:ext>
                    </a:extLst>
                  </p:cNvPr>
                  <p:cNvGrpSpPr/>
                  <p:nvPr/>
                </p:nvGrpSpPr>
                <p:grpSpPr>
                  <a:xfrm rot="6240840">
                    <a:off x="994114" y="244799"/>
                    <a:ext cx="265296" cy="435808"/>
                    <a:chOff x="4873199" y="3281238"/>
                    <a:chExt cx="265296" cy="435808"/>
                  </a:xfrm>
                  <a:solidFill>
                    <a:srgbClr val="FFD04B"/>
                  </a:solidFill>
                </p:grpSpPr>
                <p:sp>
                  <p:nvSpPr>
                    <p:cNvPr id="67" name="四角形: 角を丸くする 66">
                      <a:extLst>
                        <a:ext uri="{FF2B5EF4-FFF2-40B4-BE49-F238E27FC236}">
                          <a16:creationId xmlns:a16="http://schemas.microsoft.com/office/drawing/2014/main" id="{6480F6E5-1F3B-40ED-8E98-0BFC0ACC35F7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281238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8" name="四角形: 角を丸くする 67">
                      <a:extLst>
                        <a:ext uri="{FF2B5EF4-FFF2-40B4-BE49-F238E27FC236}">
                          <a16:creationId xmlns:a16="http://schemas.microsoft.com/office/drawing/2014/main" id="{7C27AD17-8EAE-4A37-A8DE-CA93E4221A7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392231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" name="四角形: 角を丸くする 68">
                      <a:extLst>
                        <a:ext uri="{FF2B5EF4-FFF2-40B4-BE49-F238E27FC236}">
                          <a16:creationId xmlns:a16="http://schemas.microsoft.com/office/drawing/2014/main" id="{F02EB92F-3816-43A0-87DB-0F8E6F77EA8E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873199" y="3504150"/>
                      <a:ext cx="259821" cy="11189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0" name="四角形: 角を丸くする 69">
                      <a:extLst>
                        <a:ext uri="{FF2B5EF4-FFF2-40B4-BE49-F238E27FC236}">
                          <a16:creationId xmlns:a16="http://schemas.microsoft.com/office/drawing/2014/main" id="{646527C7-A6FD-49EF-B055-814B7C394389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4910794" y="3615120"/>
                      <a:ext cx="227701" cy="101926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5715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64" name="フリーフォーム: 図形 63">
                  <a:extLst>
                    <a:ext uri="{FF2B5EF4-FFF2-40B4-BE49-F238E27FC236}">
                      <a16:creationId xmlns:a16="http://schemas.microsoft.com/office/drawing/2014/main" id="{78B6B95C-891D-4AF3-BE1A-0B9CD6D13A10}"/>
                    </a:ext>
                  </a:extLst>
                </p:cNvPr>
                <p:cNvSpPr/>
                <p:nvPr/>
              </p:nvSpPr>
              <p:spPr bwMode="auto">
                <a:xfrm rot="4500000">
                  <a:off x="579978" y="652853"/>
                  <a:ext cx="444200" cy="779503"/>
                </a:xfrm>
                <a:custGeom>
                  <a:avLst/>
                  <a:gdLst>
                    <a:gd name="connsiteX0" fmla="*/ 0 w 444200"/>
                    <a:gd name="connsiteY0" fmla="*/ 663545 h 779503"/>
                    <a:gd name="connsiteX1" fmla="*/ 383098 w 444200"/>
                    <a:gd name="connsiteY1" fmla="*/ 0 h 779503"/>
                    <a:gd name="connsiteX2" fmla="*/ 444200 w 444200"/>
                    <a:gd name="connsiteY2" fmla="*/ 0 h 779503"/>
                    <a:gd name="connsiteX3" fmla="*/ 444200 w 444200"/>
                    <a:gd name="connsiteY3" fmla="*/ 743718 h 779503"/>
                    <a:gd name="connsiteX4" fmla="*/ 408415 w 444200"/>
                    <a:gd name="connsiteY4" fmla="*/ 779503 h 779503"/>
                    <a:gd name="connsiteX5" fmla="*/ 35785 w 444200"/>
                    <a:gd name="connsiteY5" fmla="*/ 779503 h 779503"/>
                    <a:gd name="connsiteX6" fmla="*/ 0 w 444200"/>
                    <a:gd name="connsiteY6" fmla="*/ 743718 h 7795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44200" h="779503">
                      <a:moveTo>
                        <a:pt x="0" y="663545"/>
                      </a:moveTo>
                      <a:lnTo>
                        <a:pt x="383098" y="0"/>
                      </a:lnTo>
                      <a:lnTo>
                        <a:pt x="444200" y="0"/>
                      </a:lnTo>
                      <a:lnTo>
                        <a:pt x="444200" y="743718"/>
                      </a:lnTo>
                      <a:cubicBezTo>
                        <a:pt x="444200" y="763482"/>
                        <a:pt x="428179" y="779503"/>
                        <a:pt x="408415" y="779503"/>
                      </a:cubicBezTo>
                      <a:lnTo>
                        <a:pt x="35785" y="779503"/>
                      </a:lnTo>
                      <a:cubicBezTo>
                        <a:pt x="16021" y="779503"/>
                        <a:pt x="0" y="763482"/>
                        <a:pt x="0" y="743718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43" name="楕円 42">
              <a:extLst>
                <a:ext uri="{FF2B5EF4-FFF2-40B4-BE49-F238E27FC236}">
                  <a16:creationId xmlns:a16="http://schemas.microsoft.com/office/drawing/2014/main" id="{F8EB1AFF-5810-4F05-83A5-1698729F4DD3}"/>
                </a:ext>
              </a:extLst>
            </p:cNvPr>
            <p:cNvSpPr/>
            <p:nvPr/>
          </p:nvSpPr>
          <p:spPr bwMode="auto">
            <a:xfrm rot="3600000">
              <a:off x="239242" y="4031973"/>
              <a:ext cx="172466" cy="57985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754173B2-594F-40E8-A09D-25D47B4CA077}"/>
                </a:ext>
              </a:extLst>
            </p:cNvPr>
            <p:cNvSpPr/>
            <p:nvPr/>
          </p:nvSpPr>
          <p:spPr bwMode="auto">
            <a:xfrm rot="3600000">
              <a:off x="474192" y="4393923"/>
              <a:ext cx="172466" cy="57985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69832905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44</Words>
  <Application>Microsoft Office PowerPoint</Application>
  <PresentationFormat>A4 210 x 297 mm</PresentationFormat>
  <Paragraphs>20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hari004_飲みすぎ注意に関する貼り紙</dc:title>
  <dc:subject>hari004_飲みすぎ注意に関する貼り紙</dc:subject>
  <dc:creator>でじけろお</dc:creator>
  <cp:lastModifiedBy/>
  <cp:revision>1</cp:revision>
  <dcterms:created xsi:type="dcterms:W3CDTF">2014-12-04T06:28:23Z</dcterms:created>
  <dcterms:modified xsi:type="dcterms:W3CDTF">2022-04-01T01:28:16Z</dcterms:modified>
  <cp:version>1</cp:version>
</cp:coreProperties>
</file>

<file path=docProps/thumbnail.jpeg>
</file>